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school33-perm.ru/images/portfolio/parashina-eyu/01.JPG" TargetMode="External"/><Relationship Id="rId7" Type="http://schemas.openxmlformats.org/officeDocument/2006/relationships/hyperlink" Target="http://school33-perm.ru/images/portfolio/parashina-eyu/0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school33-perm.ru/images/portfolio/parashina-eyu/03.PNG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school33-perm.ru/images/portfolio/parashina-eyu/04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school33-perm.ru/images/portfolio/korovina-ti/01.jpg" TargetMode="External"/><Relationship Id="rId7" Type="http://schemas.openxmlformats.org/officeDocument/2006/relationships/hyperlink" Target="http://school33-perm.ru/images/portfolio/korovina-ti/02-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school33-perm.ru/images/portfolio/korovina-ti/02-1.jpg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://school33-perm.ru/images/portfolio/korovina-ti/03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357937" cy="39290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Чудинов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Юрий Владимирович</a:t>
            </a:r>
            <a:endParaRPr lang="ru-RU" dirty="0" smtClean="0"/>
          </a:p>
        </p:txBody>
      </p:sp>
      <p:sp>
        <p:nvSpPr>
          <p:cNvPr id="39940" name="Содержимое 4"/>
          <p:cNvSpPr>
            <a:spLocks noGrp="1" noChangeArrowheads="1"/>
          </p:cNvSpPr>
          <p:nvPr>
            <p:ph idx="1"/>
          </p:nvPr>
        </p:nvSpPr>
        <p:spPr>
          <a:xfrm>
            <a:off x="0" y="3929063"/>
            <a:ext cx="9144000" cy="31208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высшей квалификационной категории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Заслуженный учитель РФ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Почетный работник общего образования РФ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Победитель конкурса лучших учителей ПНПО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Стаж педагогической деятельности   32 года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Georgia" pitchFamily="18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chool33-perm.ru/images/thumbnails/images/personnel/2021/chudinov_youv-fill-250x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" y="-4235"/>
            <a:ext cx="2749264" cy="391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0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414337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0" y="4214813"/>
            <a:ext cx="9144000" cy="26431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ru-RU" b="1" dirty="0" smtClean="0"/>
              <a:t>Парашина Елена Юрьевна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высшей квалификационной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pPr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Заслуженный учитель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РФ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Победитель конкурса лучших учителей ПНПО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Победитель Всероссийского конкурса Рыбаков Фонда 2019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Стаж педагогической деятельности 29 лет</a:t>
            </a:r>
          </a:p>
          <a:p>
            <a:pPr>
              <a:buFont typeface="Georgia" pitchFamily="18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None/>
              <a:defRPr/>
            </a:pPr>
            <a:endParaRPr lang="ru-RU" dirty="0" smtClean="0"/>
          </a:p>
        </p:txBody>
      </p:sp>
      <p:pic>
        <p:nvPicPr>
          <p:cNvPr id="36868" name="Рисунок 3" descr="C:\Users\POKRYS~1\AppData\Local\Tem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0438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Рисунок 5" descr="http://school33-perm.ru/images/thumbnails/images/portfolio/parashina-eyu/01-fill-386x280.JPG">
            <a:hlinkClick r:id="rId3" tooltip="&quot;&quot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14313"/>
            <a:ext cx="24288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Рисунок 8" descr="http://school33-perm.ru/images/thumbnails/images/portfolio/parashina-eyu/03-fill-202x280.PNG">
            <a:hlinkClick r:id="rId5" tooltip="&quot;&quot;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714375"/>
            <a:ext cx="19240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Рисунок 6" descr="http://school33-perm.ru/images/thumbnails/images/portfolio/parashina-eyu/02-fill-198x280.jpg">
            <a:hlinkClick r:id="rId7" tooltip="&quot;&quot;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428750"/>
            <a:ext cx="1885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Рисунок 9" descr="http://school33-perm.ru/images/thumbnails/images/portfolio/parashina-eyu/04-fill-204x280.jpg">
            <a:hlinkClick r:id="rId9" tooltip="&quot;&quot;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143125"/>
            <a:ext cx="16430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9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471487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0" y="4714875"/>
            <a:ext cx="9001125" cy="21431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Коровина Татьяна Ивановна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высшей квалификационной категории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Стаж педагогической деятельности 30 лет</a:t>
            </a:r>
          </a:p>
        </p:txBody>
      </p:sp>
      <p:pic>
        <p:nvPicPr>
          <p:cNvPr id="37892" name="Picture 5" descr="http://school33-perm.ru/images/thumbnails/images/portfolio/korovina-ti/foto-korovina-ti-fill-250x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Рисунок 13" descr="http://school33-perm.ru/images/thumbnails/images/portfolio/korovina-ti/01-fill-198x280.jpg">
            <a:hlinkClick r:id="rId3" tooltip="&quot;&quot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714375"/>
            <a:ext cx="1643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Рисунок 14" descr="http://school33-perm.ru/images/thumbnails/images/portfolio/korovina-ti/02-1-fill-198x280.jpg">
            <a:hlinkClick r:id="rId5" tooltip="&quot;&quot;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00063"/>
            <a:ext cx="1714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Рисунок 15" descr="http://school33-perm.ru/images/thumbnails/images/portfolio/korovina-ti/02-2-fill-198x280.jpg">
            <a:hlinkClick r:id="rId7" tooltip="&quot;&quot;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571750"/>
            <a:ext cx="16430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Рисунок 17" descr="http://school33-perm.ru/images/thumbnails/images/portfolio/korovina-ti/03-fill-202x280.jpg">
            <a:hlinkClick r:id="rId9" tooltip="&quot;&quot;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428875"/>
            <a:ext cx="1924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4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42148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0" y="4214813"/>
            <a:ext cx="9144000" cy="26431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Ященко Татьяна Викторовна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высшей квалификационной категории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Победитель  заочного и очного этапов Краевой олимпиады 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учителей начальных классов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 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Стаж педагогической деятельности  28 года</a:t>
            </a:r>
          </a:p>
          <a:p>
            <a:pPr>
              <a:buFont typeface="Georgia" pitchFamily="18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Рисунок 3" descr="C:\Users\POKRYS~1\AppData\Local\Temp\Ящен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037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Рисунок 4" descr="C:\Users\Pokryshkina\AppData\Local\Microsoft\Windows\Temporary Internet Files\Content.Word\Леонардо благодарнос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143125"/>
            <a:ext cx="17145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Рисунок 6" descr="C:\Users\Pokryshkina\AppData\Local\Microsoft\Windows\Temporary Internet Files\Content.Word\победитель олимпиады 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642938"/>
            <a:ext cx="17145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Рисунок 7" descr="C:\Users\Pokryshkina\AppData\Local\Microsoft\Windows\Temporary Internet Files\Content.Word\2 место виталина Москва 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85750"/>
            <a:ext cx="25717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Рисунок 9" descr="C:\Users\Pokryshkina\AppData\Local\Microsoft\Windows\Temporary Internet Files\Content.Word\Ященко Т.В.гим.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28875"/>
            <a:ext cx="16430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2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42148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5453723" y="0"/>
            <a:ext cx="3690277" cy="68580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Font typeface="Georgia" pitchFamily="18" charset="0"/>
              <a:buNone/>
              <a:defRPr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Georgia" pitchFamily="18" charset="0"/>
              <a:buNone/>
              <a:defRPr/>
            </a:pP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Трудникова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Georgia" pitchFamily="18" charset="0"/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Элина</a:t>
            </a:r>
          </a:p>
          <a:p>
            <a:pPr algn="ctr">
              <a:buFont typeface="Georgia" pitchFamily="18" charset="0"/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Николаевна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Стаж педагогической деятельности  39 лет</a:t>
            </a:r>
          </a:p>
          <a:p>
            <a:pPr>
              <a:buFont typeface="Georgia" pitchFamily="18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Призер всероссийского конкурса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программно-методических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разработок по формированию финансовой грамотности у обучающихся</a:t>
            </a:r>
          </a:p>
        </p:txBody>
      </p:sp>
      <p:pic>
        <p:nvPicPr>
          <p:cNvPr id="1026" name="Picture 2" descr="F:\merzlykov\Desktop\cxiSLzua37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53723" cy="68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2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106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Чудинов  Юрий Владимирович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Чудинов  Юрий Владимирович</dc:title>
  <dc:creator>Merzlykov</dc:creator>
  <cp:lastModifiedBy>Merzlykov</cp:lastModifiedBy>
  <cp:revision>6</cp:revision>
  <dcterms:created xsi:type="dcterms:W3CDTF">2024-03-06T12:08:43Z</dcterms:created>
  <dcterms:modified xsi:type="dcterms:W3CDTF">2024-03-21T12:09:38Z</dcterms:modified>
</cp:coreProperties>
</file>