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1" r:id="rId4"/>
    <p:sldId id="262" r:id="rId5"/>
    <p:sldId id="263" r:id="rId6"/>
    <p:sldId id="264" r:id="rId7"/>
    <p:sldId id="268" r:id="rId8"/>
    <p:sldId id="266" r:id="rId9"/>
    <p:sldId id="265" r:id="rId10"/>
    <p:sldId id="267" r:id="rId11"/>
    <p:sldId id="269" r:id="rId12"/>
    <p:sldId id="270" r:id="rId13"/>
    <p:sldId id="259" r:id="rId14"/>
    <p:sldId id="260" r:id="rId15"/>
    <p:sldId id="25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7" autoAdjust="0"/>
    <p:restoredTop sz="94660"/>
  </p:normalViewPr>
  <p:slideViewPr>
    <p:cSldViewPr>
      <p:cViewPr varScale="1">
        <p:scale>
          <a:sx n="68" d="100"/>
          <a:sy n="68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7CC6-1CBB-4F96-BE61-087E1323416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A0DE-387D-4730-B21C-42A0E5270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7CC6-1CBB-4F96-BE61-087E1323416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A0DE-387D-4730-B21C-42A0E5270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7CC6-1CBB-4F96-BE61-087E1323416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A0DE-387D-4730-B21C-42A0E5270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7CC6-1CBB-4F96-BE61-087E1323416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A0DE-387D-4730-B21C-42A0E5270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7CC6-1CBB-4F96-BE61-087E1323416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A0DE-387D-4730-B21C-42A0E5270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7CC6-1CBB-4F96-BE61-087E1323416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A0DE-387D-4730-B21C-42A0E5270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7CC6-1CBB-4F96-BE61-087E1323416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A0DE-387D-4730-B21C-42A0E5270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7CC6-1CBB-4F96-BE61-087E1323416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A0DE-387D-4730-B21C-42A0E5270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7CC6-1CBB-4F96-BE61-087E1323416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A0DE-387D-4730-B21C-42A0E5270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7CC6-1CBB-4F96-BE61-087E1323416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A0DE-387D-4730-B21C-42A0E5270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7CC6-1CBB-4F96-BE61-087E1323416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A0DE-387D-4730-B21C-42A0E5270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77CC6-1CBB-4F96-BE61-087E1323416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AA0DE-387D-4730-B21C-42A0E5270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old.gorodperm.ru/social/family/camp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215370" cy="2100276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ЛАГЕРЬ ДОСУГА И ОТДЫХА</a:t>
            </a:r>
            <a:br>
              <a:rPr lang="ru-RU" sz="5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МАОУ «Гимназия № 33»</a:t>
            </a:r>
            <a:br>
              <a:rPr lang="ru-RU" sz="5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8143932" cy="256699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дней</a:t>
            </a:r>
            <a:b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30.05.2017 – 23.06.2017</a:t>
            </a:r>
            <a:b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(12 июня – нерабочий день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Участники: 1-6 классы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Ежедневная утренняя зарядка</a:t>
            </a:r>
          </a:p>
          <a:p>
            <a:r>
              <a:rPr lang="ru-RU" dirty="0" smtClean="0"/>
              <a:t>Регулярное проведение спортивных часов</a:t>
            </a:r>
          </a:p>
          <a:p>
            <a:r>
              <a:rPr lang="ru-RU" dirty="0" smtClean="0"/>
              <a:t>Подвижные игры</a:t>
            </a:r>
          </a:p>
          <a:p>
            <a:r>
              <a:rPr lang="ru-RU" dirty="0" smtClean="0"/>
              <a:t>Еженедельные спортивные состязания</a:t>
            </a:r>
          </a:p>
          <a:p>
            <a:r>
              <a:rPr lang="ru-RU" dirty="0" smtClean="0"/>
              <a:t>Посещение бассейна</a:t>
            </a:r>
          </a:p>
          <a:p>
            <a:r>
              <a:rPr lang="ru-RU" dirty="0" smtClean="0"/>
              <a:t>Правильное питание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0853" y="332656"/>
            <a:ext cx="76080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Спортивно-оздоровительное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направление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http://spwegrzcewielkie.szkolnastrona.pl/container/sport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81525"/>
            <a:ext cx="9144000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Фабрика по производству кукурузных палочек</a:t>
            </a:r>
          </a:p>
          <a:p>
            <a:r>
              <a:rPr lang="ru-RU" dirty="0" smtClean="0"/>
              <a:t>Кинотеатры «Премьер», «</a:t>
            </a:r>
            <a:r>
              <a:rPr lang="ru-RU" dirty="0" err="1" smtClean="0"/>
              <a:t>Синема-парк</a:t>
            </a:r>
            <a:r>
              <a:rPr lang="ru-RU" dirty="0" smtClean="0"/>
              <a:t>»</a:t>
            </a:r>
            <a:endParaRPr lang="en-US" dirty="0" smtClean="0"/>
          </a:p>
          <a:p>
            <a:r>
              <a:rPr lang="ru-RU" dirty="0" smtClean="0"/>
              <a:t>Театр юного зрителя</a:t>
            </a:r>
          </a:p>
          <a:p>
            <a:r>
              <a:rPr lang="ru-RU" dirty="0" smtClean="0"/>
              <a:t>Городок профессий «</a:t>
            </a:r>
            <a:r>
              <a:rPr lang="en-US" dirty="0" smtClean="0"/>
              <a:t>Little </a:t>
            </a:r>
            <a:r>
              <a:rPr lang="en-US" dirty="0" err="1" smtClean="0"/>
              <a:t>sity</a:t>
            </a:r>
            <a:r>
              <a:rPr lang="ru-RU" dirty="0" smtClean="0"/>
              <a:t>»</a:t>
            </a:r>
            <a:endParaRPr lang="en-US" dirty="0" smtClean="0"/>
          </a:p>
          <a:p>
            <a:r>
              <a:rPr lang="ru-RU" dirty="0" smtClean="0"/>
              <a:t>Мастер-класс «Снимаем мультфильм»</a:t>
            </a:r>
          </a:p>
          <a:p>
            <a:r>
              <a:rPr lang="ru-RU" dirty="0" smtClean="0"/>
              <a:t>Мастер-класс «Парк развлечений с </a:t>
            </a:r>
            <a:r>
              <a:rPr lang="en-US" dirty="0" smtClean="0"/>
              <a:t>Lego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Образовательная программа «Народные игры»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409634" y="332656"/>
            <a:ext cx="64704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Выездные мероприятия: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news.flarus.ru/pix.php?pid=395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6"/>
              </a:clrFrom>
              <a:clrTo>
                <a:srgbClr val="FEFE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2636936"/>
            <a:ext cx="6336704" cy="42210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16632"/>
            <a:ext cx="871296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Лагерь социальных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технологий – игровое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бразовательное пространство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комплексного развития ребенка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Оплата за лагерь производится за 10 дней до начала смены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6"/>
          </a:xfrm>
        </p:spPr>
        <p:txBody>
          <a:bodyPr>
            <a:noAutofit/>
          </a:bodyPr>
          <a:lstStyle/>
          <a:p>
            <a:endParaRPr lang="ru-RU" sz="4000" b="1" dirty="0" smtClean="0"/>
          </a:p>
          <a:p>
            <a:r>
              <a:rPr lang="ru-RU" sz="4000" b="1" dirty="0" smtClean="0"/>
              <a:t>Всё о сертификате по ссылке:</a:t>
            </a:r>
          </a:p>
          <a:p>
            <a:pPr>
              <a:buNone/>
            </a:pPr>
            <a:r>
              <a:rPr lang="en-US" sz="4000" b="1" dirty="0" smtClean="0">
                <a:hlinkClick r:id="rId2"/>
              </a:rPr>
              <a:t>http://old.gorodperm.ru/social/family/camp/</a:t>
            </a: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Выдача сертификатов с 10.04.2017.</a:t>
            </a:r>
          </a:p>
          <a:p>
            <a:pPr>
              <a:buNone/>
            </a:pPr>
            <a:r>
              <a:rPr lang="ru-RU" sz="4000" b="1" dirty="0" smtClean="0"/>
              <a:t>Пункты выдачи: школы № 61 и 96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Документы в лагерь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2 договора с приложениями</a:t>
            </a:r>
          </a:p>
          <a:p>
            <a:r>
              <a:rPr lang="ru-RU" sz="3600" b="1" dirty="0" smtClean="0"/>
              <a:t>Заявление</a:t>
            </a:r>
          </a:p>
          <a:p>
            <a:r>
              <a:rPr lang="ru-RU" sz="3600" b="1" dirty="0" smtClean="0"/>
              <a:t>Сертификат (по желанию родителей!)</a:t>
            </a:r>
          </a:p>
          <a:p>
            <a:r>
              <a:rPr lang="ru-RU" sz="3600" b="1" dirty="0" smtClean="0"/>
              <a:t>Если при оплате путёвки не используется сертификат, то предоставляется копия свидетельства о рождении ребёнка</a:t>
            </a:r>
          </a:p>
          <a:p>
            <a:r>
              <a:rPr lang="ru-RU" sz="3600" b="1" dirty="0" smtClean="0"/>
              <a:t>Соскоб на энтеробиоз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Стоимость путёвки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10 лет – 10.000,00 ,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11 лет – 10.540,00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928934"/>
          <a:ext cx="8429685" cy="313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3272"/>
                <a:gridCol w="2643206"/>
                <a:gridCol w="26432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Питание 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(завтрак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+ обед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  <a:p>
                      <a:endParaRPr lang="ru-RU" sz="24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 10 лет: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180,00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*18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дн.=3240,00</a:t>
                      </a:r>
                    </a:p>
                    <a:p>
                      <a:endParaRPr lang="ru-RU" sz="24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 лет: 210,00*18дн.=3780,00</a:t>
                      </a:r>
                      <a:endParaRPr lang="ru-RU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Образовательные услуги</a:t>
                      </a:r>
                    </a:p>
                    <a:p>
                      <a:endParaRPr lang="ru-RU" sz="24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sz="24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sz="24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sz="24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        </a:t>
                      </a:r>
                      <a:endParaRPr lang="ru-RU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Канцелярия, призовой фонд,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ср-ва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гигиены, медикаменты</a:t>
                      </a:r>
                      <a:endParaRPr lang="ru-RU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rot="10800000" flipV="1">
            <a:off x="1428728" y="2143116"/>
            <a:ext cx="1428760" cy="78581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215604" y="2570950"/>
            <a:ext cx="857256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000760" y="2143116"/>
            <a:ext cx="1357322" cy="8572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Левая фигурная скобка 14"/>
          <p:cNvSpPr/>
          <p:nvPr/>
        </p:nvSpPr>
        <p:spPr>
          <a:xfrm rot="16200000">
            <a:off x="5339959" y="2303850"/>
            <a:ext cx="1107289" cy="4929223"/>
          </a:xfrm>
          <a:prstGeom prst="leftBrace">
            <a:avLst>
              <a:gd name="adj1" fmla="val 8333"/>
              <a:gd name="adj2" fmla="val 50000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072066" y="5500702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6.760,00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093296"/>
            <a:ext cx="8676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Сертификатом можно оплатить часть путевки (4619,50 </a:t>
            </a:r>
            <a:r>
              <a:rPr lang="ru-RU" sz="2000" b="1" dirty="0" err="1" smtClean="0"/>
              <a:t>руб</a:t>
            </a:r>
            <a:r>
              <a:rPr lang="ru-RU" sz="2000" b="1" dirty="0" smtClean="0"/>
              <a:t> или 3233,70 </a:t>
            </a:r>
            <a:r>
              <a:rPr lang="ru-RU" sz="2000" b="1" dirty="0" err="1" smtClean="0"/>
              <a:t>руб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Давлетшина</a:t>
            </a:r>
            <a:r>
              <a:rPr lang="ru-RU" dirty="0" smtClean="0"/>
              <a:t> Ирина Олеговна – </a:t>
            </a:r>
            <a:r>
              <a:rPr lang="ru-RU" b="1" u="sng" dirty="0" smtClean="0"/>
              <a:t>89026398063</a:t>
            </a:r>
            <a:r>
              <a:rPr lang="ru-RU" dirty="0" smtClean="0"/>
              <a:t> (все вопросы, связанные с программой лагеря)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Лунегова</a:t>
            </a:r>
            <a:r>
              <a:rPr lang="ru-RU" dirty="0" smtClean="0"/>
              <a:t> Галина Михайловна – </a:t>
            </a:r>
            <a:r>
              <a:rPr lang="ru-RU" b="1" u="sng" dirty="0" smtClean="0"/>
              <a:t>89519438355</a:t>
            </a:r>
            <a:r>
              <a:rPr lang="ru-RU" dirty="0" smtClean="0"/>
              <a:t> (все вопросы, связанные с документами и оплатой)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ipartsign.com/upload/2016/05/01/free-clip-art-volunteer-appreciation-danasrhj-to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700808"/>
            <a:ext cx="5393829" cy="5393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78" y="0"/>
            <a:ext cx="9146671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Набираем команду волонтеров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реди обучающихся 7-11 классов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(обращаться к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Давлетшиной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И.О., 404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каб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.)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nd12.ru/uploads/posts/2015-06/1435042313_dosu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25100"/>
            <a:ext cx="7403976" cy="49329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260648"/>
            <a:ext cx="75640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Лагерь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социальных технологий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84784"/>
            <a:ext cx="8003232" cy="42093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1) </a:t>
            </a:r>
            <a:r>
              <a:rPr lang="ru-RU" dirty="0" err="1" smtClean="0"/>
              <a:t>Игропрактика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2) </a:t>
            </a:r>
            <a:r>
              <a:rPr lang="ru-RU" dirty="0" err="1" smtClean="0"/>
              <a:t>Видеоблогерство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3) Социальные практики и пробы</a:t>
            </a:r>
          </a:p>
          <a:p>
            <a:pPr>
              <a:buNone/>
            </a:pPr>
            <a:r>
              <a:rPr lang="ru-RU" dirty="0" smtClean="0"/>
              <a:t>4) Спортивно-оздоровительное направление</a:t>
            </a:r>
          </a:p>
          <a:p>
            <a:pPr>
              <a:buNone/>
            </a:pPr>
            <a:r>
              <a:rPr lang="ru-RU" dirty="0" smtClean="0"/>
              <a:t>5) Экскурсионная программа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55752" y="0"/>
            <a:ext cx="76662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направления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деятельности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530120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Игра для ребёнка – отличный способ постигать мир и открывать его закономерности. Все занятия с ребенком проводятся в форме игры</a:t>
            </a:r>
            <a:r>
              <a:rPr lang="en-US" sz="2400" dirty="0" smtClean="0">
                <a:solidFill>
                  <a:srgbClr val="FF0000"/>
                </a:solidFill>
              </a:rPr>
              <a:t>.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55582" y="4365104"/>
            <a:ext cx="4557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Учимся играя!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759" y="0"/>
            <a:ext cx="74342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течение смены каждый ребенок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освоит четыре основных курса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554" name="Picture 2" descr="http://legocraft.ru/wp-content/uploads/2013/01/lego_5592_moj_pervij_samoljot_lego_duplo-_lego_duplo-560x38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908720"/>
            <a:ext cx="4244682" cy="2880320"/>
          </a:xfrm>
          <a:prstGeom prst="rect">
            <a:avLst/>
          </a:prstGeom>
          <a:noFill/>
        </p:spPr>
      </p:pic>
      <p:sp>
        <p:nvSpPr>
          <p:cNvPr id="23556" name="AutoShape 4" descr="https://mybigplunge.com/wp-content/uploads/2016/07/Govt.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mybigplunge.com/wp-content/uploads/2016/07/Govt.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s://mybigplunge.com/wp-content/uploads/2016/07/Govt.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https://mybigplunge.com/wp-content/uploads/2016/07/Govt.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4" name="Picture 12" descr="http://4.bp.blogspot.com/-bQrTOYCQt98/Ua-LB6UbkBI/AAAAAAAAA0E/cO1aO3yn6cs/s1600/dep_10429677-Paper-in-circle-holding-hand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908720"/>
            <a:ext cx="4572000" cy="390579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454978" y="2636912"/>
            <a:ext cx="36890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Lego – </a:t>
            </a: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конструирование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2495798"/>
            <a:ext cx="243047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Социальная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инициатива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566" name="Picture 14" descr="http://photo.allindonews.com/picture/www.misskatecuttables.com/uploads/shopping_cart/7547/large_game-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933056"/>
            <a:ext cx="2088232" cy="208823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724128" y="5949280"/>
            <a:ext cx="29824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Игропрактика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568" name="Picture 16" descr="https://fpshunter.ru/blog/wp-content/uploads/2016/08/Video-blogging-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509120"/>
            <a:ext cx="4543314" cy="208823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636292" y="4347101"/>
            <a:ext cx="28718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Видеоблоггинг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мультипликация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99381"/>
            <a:ext cx="5122912" cy="4525963"/>
          </a:xfrm>
        </p:spPr>
        <p:txBody>
          <a:bodyPr/>
          <a:lstStyle/>
          <a:p>
            <a:r>
              <a:rPr lang="ru-RU" dirty="0" err="1" smtClean="0"/>
              <a:t>Сторителлинг</a:t>
            </a:r>
            <a:endParaRPr lang="ru-RU" dirty="0" smtClean="0"/>
          </a:p>
          <a:p>
            <a:r>
              <a:rPr lang="ru-RU" dirty="0" smtClean="0"/>
              <a:t>ТРИЗ</a:t>
            </a:r>
          </a:p>
          <a:p>
            <a:r>
              <a:rPr lang="ru-RU" dirty="0" err="1" smtClean="0"/>
              <a:t>Арт-студия</a:t>
            </a:r>
            <a:r>
              <a:rPr lang="ru-RU" dirty="0" smtClean="0"/>
              <a:t> (ДПИ)</a:t>
            </a:r>
          </a:p>
          <a:p>
            <a:r>
              <a:rPr lang="ru-RU" dirty="0" smtClean="0"/>
              <a:t>Театральное искусство</a:t>
            </a:r>
          </a:p>
          <a:p>
            <a:r>
              <a:rPr lang="ru-RU" dirty="0" smtClean="0"/>
              <a:t>Спортивный час</a:t>
            </a:r>
          </a:p>
          <a:p>
            <a:r>
              <a:rPr lang="ru-RU" dirty="0" smtClean="0"/>
              <a:t>Игротека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8836" y="0"/>
            <a:ext cx="87951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Несколько дополнительных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курсов на выбор: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4860032" y="1988840"/>
            <a:ext cx="936104" cy="4104456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652120" y="1916832"/>
            <a:ext cx="3275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Подвижные и ролевые игры, творческие, актерские мастер-классы, занятия художественного творчества</a:t>
            </a: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565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300" b="1" dirty="0" smtClean="0"/>
              <a:t>8.30-9.00 – сбор отряда</a:t>
            </a:r>
          </a:p>
          <a:p>
            <a:pPr>
              <a:buNone/>
            </a:pPr>
            <a:r>
              <a:rPr lang="ru-RU" sz="3300" b="1" dirty="0" smtClean="0"/>
              <a:t>9.00-9.30 – зарядка, линейка</a:t>
            </a:r>
          </a:p>
          <a:p>
            <a:pPr>
              <a:buNone/>
            </a:pPr>
            <a:r>
              <a:rPr lang="ru-RU" sz="3300" b="1" dirty="0" smtClean="0"/>
              <a:t>9.30 – 10.00 – завтрак</a:t>
            </a:r>
          </a:p>
          <a:p>
            <a:pPr>
              <a:buNone/>
            </a:pPr>
            <a:r>
              <a:rPr lang="ru-RU" sz="3300" b="1" dirty="0" smtClean="0"/>
              <a:t>10.00 – 11.00 – основной курс</a:t>
            </a:r>
          </a:p>
          <a:p>
            <a:pPr>
              <a:buNone/>
            </a:pPr>
            <a:r>
              <a:rPr lang="ru-RU" sz="3300" b="1" dirty="0" smtClean="0"/>
              <a:t>11.00 – 12.00 – отрядные дела/</a:t>
            </a:r>
            <a:r>
              <a:rPr lang="ru-RU" sz="3300" b="1" dirty="0" err="1" smtClean="0"/>
              <a:t>общелагерное</a:t>
            </a:r>
            <a:r>
              <a:rPr lang="ru-RU" sz="3300" b="1" dirty="0" smtClean="0"/>
              <a:t> мероприятие/выезд за пределы ОУ</a:t>
            </a:r>
          </a:p>
          <a:p>
            <a:pPr>
              <a:buNone/>
            </a:pPr>
            <a:r>
              <a:rPr lang="ru-RU" sz="3300" b="1" dirty="0" smtClean="0"/>
              <a:t>12.00 – 13.00 – дополнительный курс </a:t>
            </a:r>
          </a:p>
          <a:p>
            <a:pPr>
              <a:buNone/>
            </a:pPr>
            <a:r>
              <a:rPr lang="ru-RU" sz="3300" b="1" dirty="0" smtClean="0"/>
              <a:t>13.00 – 13.30 – обед  </a:t>
            </a:r>
          </a:p>
          <a:p>
            <a:pPr>
              <a:buNone/>
            </a:pPr>
            <a:r>
              <a:rPr lang="ru-RU" sz="3300" b="1" dirty="0" smtClean="0"/>
              <a:t>13.30-14.30 – отрядные дела/</a:t>
            </a:r>
            <a:r>
              <a:rPr lang="ru-RU" sz="3300" b="1" dirty="0" err="1" smtClean="0"/>
              <a:t>общелагерное</a:t>
            </a:r>
            <a:r>
              <a:rPr lang="ru-RU" sz="3300" b="1" dirty="0" smtClean="0"/>
              <a:t> мероприятие</a:t>
            </a:r>
          </a:p>
          <a:p>
            <a:pPr>
              <a:buNone/>
            </a:pPr>
            <a:r>
              <a:rPr lang="ru-RU" sz="3300" b="1" dirty="0" smtClean="0"/>
              <a:t>14.30 – уход домой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60648"/>
            <a:ext cx="74168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Распорядок дня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3.infourok.ru/uploads/ex/0548/00039b3f-011f187e/hello_html_1161cd5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7676" y="2636912"/>
            <a:ext cx="2806324" cy="2391382"/>
          </a:xfrm>
          <a:prstGeom prst="rect">
            <a:avLst/>
          </a:prstGeom>
          <a:noFill/>
        </p:spPr>
      </p:pic>
      <p:pic>
        <p:nvPicPr>
          <p:cNvPr id="20484" name="Picture 4" descr="http://www.clipartkid.com/images/76/good-pix-for-preschool-classroom-clipart-6NT9Zj-clipar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725144"/>
            <a:ext cx="3024336" cy="1933831"/>
          </a:xfrm>
          <a:prstGeom prst="rect">
            <a:avLst/>
          </a:prstGeom>
          <a:noFill/>
        </p:spPr>
      </p:pic>
      <p:pic>
        <p:nvPicPr>
          <p:cNvPr id="20486" name="Picture 6" descr="http://detsad36.tgl.net.ru/files/image/0_9ff35_37c6bef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861048"/>
            <a:ext cx="2880320" cy="252988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161345"/>
            <a:ext cx="74168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Ежедневные культурно-массовые события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484784"/>
            <a:ext cx="338437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Ярмарка дополнительных курсов «Мой выбор»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12160" y="260648"/>
            <a:ext cx="280831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Лагерная олимпиада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68144" y="836712"/>
            <a:ext cx="280831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День туризма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2420888"/>
            <a:ext cx="280831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Шоу «Минута славы»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07904" y="1412776"/>
            <a:ext cx="244827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Шоу «Звезды мюзикла»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91880" y="2505090"/>
            <a:ext cx="2592288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Фестиваль «</a:t>
            </a:r>
            <a:r>
              <a:rPr lang="ru-RU" sz="2000" b="1" dirty="0" err="1" smtClean="0"/>
              <a:t>Сторителлинг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99592" y="3068960"/>
            <a:ext cx="216024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ЛАЙФХАК-квест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3645024"/>
            <a:ext cx="280831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Шоу «Минута славы»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75856" y="3356992"/>
            <a:ext cx="280831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Шоу «Рады познакомиться»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87624" y="4221088"/>
            <a:ext cx="316835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Спортивные состязания</a:t>
            </a:r>
            <a:endParaRPr lang="ru-RU" sz="2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6150114"/>
            <a:ext cx="74168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многое другое…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2200" y="1640994"/>
            <a:ext cx="244827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Социальные акции и </a:t>
            </a:r>
            <a:r>
              <a:rPr lang="ru-RU" sz="2000" b="1" dirty="0" err="1" smtClean="0"/>
              <a:t>флешмобы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347864" y="4869160"/>
            <a:ext cx="2016224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Квесты</a:t>
            </a:r>
            <a:r>
              <a:rPr lang="ru-RU" sz="2000" b="1" dirty="0" smtClean="0"/>
              <a:t> и иммерсионные игры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39341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#</a:t>
            </a:r>
            <a:r>
              <a:rPr lang="ru-RU" dirty="0" smtClean="0"/>
              <a:t>театральный</a:t>
            </a:r>
            <a:r>
              <a:rPr lang="en-US" dirty="0" smtClean="0"/>
              <a:t>_</a:t>
            </a:r>
            <a:r>
              <a:rPr lang="ru-RU" dirty="0" smtClean="0"/>
              <a:t>день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#</a:t>
            </a:r>
            <a:r>
              <a:rPr lang="ru-RU" dirty="0" smtClean="0"/>
              <a:t>экологический</a:t>
            </a:r>
            <a:r>
              <a:rPr lang="en-US" dirty="0" smtClean="0"/>
              <a:t>_</a:t>
            </a:r>
            <a:r>
              <a:rPr lang="ru-RU" dirty="0" smtClean="0"/>
              <a:t>день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#</a:t>
            </a:r>
            <a:r>
              <a:rPr lang="ru-RU" dirty="0" smtClean="0"/>
              <a:t>патриотический</a:t>
            </a:r>
            <a:r>
              <a:rPr lang="en-US" dirty="0" smtClean="0"/>
              <a:t>_</a:t>
            </a:r>
            <a:r>
              <a:rPr lang="ru-RU" dirty="0" smtClean="0"/>
              <a:t>день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#</a:t>
            </a:r>
            <a:r>
              <a:rPr lang="ru-RU" dirty="0" smtClean="0"/>
              <a:t>спортивный</a:t>
            </a:r>
            <a:r>
              <a:rPr lang="en-US" dirty="0" smtClean="0"/>
              <a:t>_</a:t>
            </a:r>
            <a:r>
              <a:rPr lang="ru-RU" dirty="0" smtClean="0"/>
              <a:t>день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#</a:t>
            </a:r>
            <a:r>
              <a:rPr lang="ru-RU" dirty="0" smtClean="0"/>
              <a:t>музыкальный</a:t>
            </a:r>
            <a:r>
              <a:rPr lang="en-US" dirty="0" smtClean="0"/>
              <a:t>_</a:t>
            </a:r>
            <a:r>
              <a:rPr lang="ru-RU" dirty="0" smtClean="0"/>
              <a:t>день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#</a:t>
            </a:r>
            <a:r>
              <a:rPr lang="ru-RU" dirty="0" smtClean="0"/>
              <a:t>интеллектуальный</a:t>
            </a:r>
            <a:r>
              <a:rPr lang="en-US" dirty="0" smtClean="0"/>
              <a:t>_</a:t>
            </a:r>
            <a:r>
              <a:rPr lang="ru-RU" dirty="0" smtClean="0"/>
              <a:t>день</a:t>
            </a:r>
          </a:p>
          <a:p>
            <a:pPr>
              <a:buNone/>
            </a:pPr>
            <a:r>
              <a:rPr lang="en-US" dirty="0" smtClean="0"/>
              <a:t>#</a:t>
            </a:r>
            <a:r>
              <a:rPr lang="ru-RU" dirty="0" smtClean="0"/>
              <a:t>туристический</a:t>
            </a:r>
            <a:r>
              <a:rPr lang="en-US" dirty="0" smtClean="0"/>
              <a:t>_</a:t>
            </a:r>
            <a:r>
              <a:rPr lang="ru-RU" dirty="0" smtClean="0"/>
              <a:t>день</a:t>
            </a:r>
          </a:p>
          <a:p>
            <a:pPr>
              <a:buNone/>
            </a:pPr>
            <a:r>
              <a:rPr lang="ru-RU" dirty="0" smtClean="0"/>
              <a:t>                                         и пр.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12904" y="332656"/>
            <a:ext cx="4063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ХЭШТЕГ ДНЯ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6" name="Picture 2" descr="http://luboznashki2015.ru/wp-content/uploads/foto-konkur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1052736"/>
            <a:ext cx="6696744" cy="44644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5934670"/>
            <a:ext cx="882047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Ежедневный отчет о событиях в официальной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группе гимназии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Вконтакте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452</Words>
  <Application>Microsoft Office PowerPoint</Application>
  <PresentationFormat>Экран (4:3)</PresentationFormat>
  <Paragraphs>121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ЛАГЕРЬ ДОСУГА И ОТДЫХА при МАОУ «Гимназия № 33»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Оплата за лагерь производится за 10 дней до начала смены</vt:lpstr>
      <vt:lpstr>Документы в лагерь</vt:lpstr>
      <vt:lpstr>Стоимость путёвки до 10 лет – 10.000,00 ,  с 11 лет – 10.540,00 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ЛДО 18 дней 30.05.2017 – 23.06.2017</dc:title>
  <dc:creator>Admin</dc:creator>
  <cp:lastModifiedBy>Davletshina</cp:lastModifiedBy>
  <cp:revision>20</cp:revision>
  <dcterms:created xsi:type="dcterms:W3CDTF">2017-04-05T16:56:26Z</dcterms:created>
  <dcterms:modified xsi:type="dcterms:W3CDTF">2017-04-07T06:15:56Z</dcterms:modified>
</cp:coreProperties>
</file>