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2" r:id="rId2"/>
    <p:sldId id="296" r:id="rId3"/>
    <p:sldId id="297" r:id="rId4"/>
    <p:sldId id="265" r:id="rId5"/>
    <p:sldId id="294" r:id="rId6"/>
    <p:sldId id="301" r:id="rId7"/>
    <p:sldId id="293" r:id="rId8"/>
    <p:sldId id="302" r:id="rId9"/>
    <p:sldId id="282" r:id="rId10"/>
    <p:sldId id="291" r:id="rId11"/>
    <p:sldId id="303" r:id="rId12"/>
    <p:sldId id="304" r:id="rId13"/>
    <p:sldId id="299" r:id="rId14"/>
    <p:sldId id="305" r:id="rId15"/>
    <p:sldId id="298" r:id="rId16"/>
    <p:sldId id="306" r:id="rId17"/>
    <p:sldId id="307" r:id="rId18"/>
    <p:sldId id="308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  <a:srgbClr val="84EEFC"/>
    <a:srgbClr val="E2F5FE"/>
    <a:srgbClr val="A4E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2520" y="-8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440B71-7204-433F-A300-72B0EA9CF4C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266F2D-AE27-4EF8-9D57-47C06AB0ABAF}">
      <dgm:prSet phldrT="[Текст]" custT="1"/>
      <dgm:spPr/>
      <dgm:t>
        <a:bodyPr/>
        <a:lstStyle/>
        <a:p>
          <a:r>
            <a:rPr lang="ru-RU" sz="3200" dirty="0" smtClean="0"/>
            <a:t>Модель   «Ротация  зон»</a:t>
          </a:r>
          <a:endParaRPr lang="ru-RU" sz="3200" dirty="0"/>
        </a:p>
      </dgm:t>
    </dgm:pt>
    <dgm:pt modelId="{572A5B32-FB1D-4F18-913E-8538767F640B}" type="parTrans" cxnId="{6EAD5EDD-B897-4736-9591-06615B492010}">
      <dgm:prSet/>
      <dgm:spPr/>
      <dgm:t>
        <a:bodyPr/>
        <a:lstStyle/>
        <a:p>
          <a:endParaRPr lang="ru-RU"/>
        </a:p>
      </dgm:t>
    </dgm:pt>
    <dgm:pt modelId="{6094D5A4-A5F8-46A1-BF54-B84D8563E0C2}" type="sibTrans" cxnId="{6EAD5EDD-B897-4736-9591-06615B492010}">
      <dgm:prSet/>
      <dgm:spPr/>
      <dgm:t>
        <a:bodyPr/>
        <a:lstStyle/>
        <a:p>
          <a:endParaRPr lang="ru-RU"/>
        </a:p>
      </dgm:t>
    </dgm:pt>
    <dgm:pt modelId="{7C7702D3-DDBE-436C-AF6B-9E0399F867D4}">
      <dgm:prSet phldrT="[Текст]"/>
      <dgm:spPr/>
      <dgm:t>
        <a:bodyPr/>
        <a:lstStyle/>
        <a:p>
          <a:r>
            <a:rPr lang="ru-RU" dirty="0" smtClean="0"/>
            <a:t>Обратная связь</a:t>
          </a:r>
          <a:endParaRPr lang="ru-RU" dirty="0"/>
        </a:p>
      </dgm:t>
    </dgm:pt>
    <dgm:pt modelId="{EF04C6E6-FD49-4718-B881-7542DE7D51BB}" type="parTrans" cxnId="{1AD87925-7CA9-4323-8594-7A973CA64932}">
      <dgm:prSet/>
      <dgm:spPr/>
      <dgm:t>
        <a:bodyPr/>
        <a:lstStyle/>
        <a:p>
          <a:endParaRPr lang="ru-RU"/>
        </a:p>
      </dgm:t>
    </dgm:pt>
    <dgm:pt modelId="{3C1C39BC-70D2-4527-80B7-F55FAD147EF7}" type="sibTrans" cxnId="{1AD87925-7CA9-4323-8594-7A973CA64932}">
      <dgm:prSet/>
      <dgm:spPr/>
      <dgm:t>
        <a:bodyPr/>
        <a:lstStyle/>
        <a:p>
          <a:endParaRPr lang="ru-RU"/>
        </a:p>
      </dgm:t>
    </dgm:pt>
    <dgm:pt modelId="{18D0F095-ABA0-4A31-9187-2AE472881D7F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Работа в малых группах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72A0260-BF45-4D12-8046-159B2E1A7114}" type="parTrans" cxnId="{1679F63E-D2E2-4D2D-91AC-EE8AA16A5C58}">
      <dgm:prSet/>
      <dgm:spPr/>
      <dgm:t>
        <a:bodyPr/>
        <a:lstStyle/>
        <a:p>
          <a:endParaRPr lang="ru-RU"/>
        </a:p>
      </dgm:t>
    </dgm:pt>
    <dgm:pt modelId="{1D53AE78-3815-48E4-9E49-7C644AFE5815}" type="sibTrans" cxnId="{1679F63E-D2E2-4D2D-91AC-EE8AA16A5C58}">
      <dgm:prSet/>
      <dgm:spPr/>
      <dgm:t>
        <a:bodyPr/>
        <a:lstStyle/>
        <a:p>
          <a:endParaRPr lang="ru-RU"/>
        </a:p>
      </dgm:t>
    </dgm:pt>
    <dgm:pt modelId="{5E0ABC2A-9118-442A-A8D7-16B4804E7206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Дифференцированный </a:t>
          </a: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подход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D1B63B3-CC6B-4CBE-ACE9-579CCCCF9A19}" type="parTrans" cxnId="{4D279DC1-162E-4BBA-828B-4C898252DCDA}">
      <dgm:prSet/>
      <dgm:spPr/>
      <dgm:t>
        <a:bodyPr/>
        <a:lstStyle/>
        <a:p>
          <a:endParaRPr lang="ru-RU"/>
        </a:p>
      </dgm:t>
    </dgm:pt>
    <dgm:pt modelId="{453F3020-051F-482A-89BF-6D59842380B5}" type="sibTrans" cxnId="{4D279DC1-162E-4BBA-828B-4C898252DCDA}">
      <dgm:prSet/>
      <dgm:spPr/>
      <dgm:t>
        <a:bodyPr/>
        <a:lstStyle/>
        <a:p>
          <a:endParaRPr lang="ru-RU"/>
        </a:p>
      </dgm:t>
    </dgm:pt>
    <dgm:pt modelId="{3F811BE7-5285-4D94-8EDE-0E0E345F9606}">
      <dgm:prSet phldrT="[Текст]"/>
      <dgm:spPr/>
      <dgm:t>
        <a:bodyPr/>
        <a:lstStyle/>
        <a:p>
          <a:r>
            <a:rPr lang="ru-RU" dirty="0" smtClean="0"/>
            <a:t>Проектная работа</a:t>
          </a:r>
          <a:endParaRPr lang="ru-RU" dirty="0"/>
        </a:p>
      </dgm:t>
    </dgm:pt>
    <dgm:pt modelId="{6A401E2C-8E7D-4CCB-AF2D-E9495AD96EE9}" type="parTrans" cxnId="{A603B023-4F53-41F2-8A8D-F6D5138BE8AD}">
      <dgm:prSet/>
      <dgm:spPr/>
      <dgm:t>
        <a:bodyPr/>
        <a:lstStyle/>
        <a:p>
          <a:endParaRPr lang="ru-RU"/>
        </a:p>
      </dgm:t>
    </dgm:pt>
    <dgm:pt modelId="{6977A22B-B262-42AB-A4FC-F824651711A3}" type="sibTrans" cxnId="{A603B023-4F53-41F2-8A8D-F6D5138BE8AD}">
      <dgm:prSet/>
      <dgm:spPr/>
      <dgm:t>
        <a:bodyPr/>
        <a:lstStyle/>
        <a:p>
          <a:endParaRPr lang="ru-RU"/>
        </a:p>
      </dgm:t>
    </dgm:pt>
    <dgm:pt modelId="{E30CC0D3-184B-4B21-8104-A8B26A037A79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Продуктивные задания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6A76AE6-203D-4380-95B7-101B0E8A9C6D}" type="parTrans" cxnId="{BF941A49-6A09-4647-8D0E-4875D5D355C3}">
      <dgm:prSet/>
      <dgm:spPr/>
      <dgm:t>
        <a:bodyPr/>
        <a:lstStyle/>
        <a:p>
          <a:endParaRPr lang="ru-RU"/>
        </a:p>
      </dgm:t>
    </dgm:pt>
    <dgm:pt modelId="{45C750DA-46C8-4D47-AE17-69ACFA87EDE8}" type="sibTrans" cxnId="{BF941A49-6A09-4647-8D0E-4875D5D355C3}">
      <dgm:prSet/>
      <dgm:spPr/>
      <dgm:t>
        <a:bodyPr/>
        <a:lstStyle/>
        <a:p>
          <a:endParaRPr lang="ru-RU"/>
        </a:p>
      </dgm:t>
    </dgm:pt>
    <dgm:pt modelId="{833C807D-4E7B-44B5-93B3-9D4D57528140}" type="pres">
      <dgm:prSet presAssocID="{2D440B71-7204-433F-A300-72B0EA9CF4C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93F0F8-34E1-45CB-9950-F485F6EC1A03}" type="pres">
      <dgm:prSet presAssocID="{58266F2D-AE27-4EF8-9D57-47C06AB0ABAF}" presName="hierRoot1" presStyleCnt="0"/>
      <dgm:spPr/>
    </dgm:pt>
    <dgm:pt modelId="{4145D713-BFCC-4E5C-BE42-1FF5AE08B1CB}" type="pres">
      <dgm:prSet presAssocID="{58266F2D-AE27-4EF8-9D57-47C06AB0ABAF}" presName="composite" presStyleCnt="0"/>
      <dgm:spPr/>
    </dgm:pt>
    <dgm:pt modelId="{CADD9D6C-69C4-453A-B8AD-ABE1AA30E14E}" type="pres">
      <dgm:prSet presAssocID="{58266F2D-AE27-4EF8-9D57-47C06AB0ABAF}" presName="background" presStyleLbl="node0" presStyleIdx="0" presStyleCnt="1"/>
      <dgm:spPr/>
    </dgm:pt>
    <dgm:pt modelId="{C0AA8274-A381-42B4-BEE1-D457928F8BF1}" type="pres">
      <dgm:prSet presAssocID="{58266F2D-AE27-4EF8-9D57-47C06AB0ABAF}" presName="text" presStyleLbl="fgAcc0" presStyleIdx="0" presStyleCnt="1" custScaleX="275781" custScaleY="185541" custLinFactNeighborX="31267" custLinFactNeighborY="-948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0B83B6-5241-40AD-A737-B5A390EDC9B4}" type="pres">
      <dgm:prSet presAssocID="{58266F2D-AE27-4EF8-9D57-47C06AB0ABAF}" presName="hierChild2" presStyleCnt="0"/>
      <dgm:spPr/>
    </dgm:pt>
    <dgm:pt modelId="{B1D68555-2A63-4BA4-AD96-D2F8873BEE5A}" type="pres">
      <dgm:prSet presAssocID="{EF04C6E6-FD49-4718-B881-7542DE7D51B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F490A88-B9B6-4084-B2B7-42BE60F51E28}" type="pres">
      <dgm:prSet presAssocID="{7C7702D3-DDBE-436C-AF6B-9E0399F867D4}" presName="hierRoot2" presStyleCnt="0"/>
      <dgm:spPr/>
    </dgm:pt>
    <dgm:pt modelId="{4BD05D89-A328-40D6-9E06-749C1EF54346}" type="pres">
      <dgm:prSet presAssocID="{7C7702D3-DDBE-436C-AF6B-9E0399F867D4}" presName="composite2" presStyleCnt="0"/>
      <dgm:spPr/>
    </dgm:pt>
    <dgm:pt modelId="{4168A773-45B5-4F83-BA1D-C8D6F2252101}" type="pres">
      <dgm:prSet presAssocID="{7C7702D3-DDBE-436C-AF6B-9E0399F867D4}" presName="background2" presStyleLbl="node2" presStyleIdx="0" presStyleCnt="2"/>
      <dgm:spPr/>
    </dgm:pt>
    <dgm:pt modelId="{A1463FDE-9DD9-46BE-8E51-2DD747108788}" type="pres">
      <dgm:prSet presAssocID="{7C7702D3-DDBE-436C-AF6B-9E0399F867D4}" presName="text2" presStyleLbl="fgAcc2" presStyleIdx="0" presStyleCnt="2" custScaleX="204224" custLinFactY="-65938" custLinFactNeighborX="-9032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196855-A526-476D-A35F-90C005C5CA47}" type="pres">
      <dgm:prSet presAssocID="{7C7702D3-DDBE-436C-AF6B-9E0399F867D4}" presName="hierChild3" presStyleCnt="0"/>
      <dgm:spPr/>
    </dgm:pt>
    <dgm:pt modelId="{DE44C2A3-5C32-419B-ABDC-0A677A8EA60A}" type="pres">
      <dgm:prSet presAssocID="{172A0260-BF45-4D12-8046-159B2E1A7114}" presName="Name17" presStyleLbl="parChTrans1D3" presStyleIdx="0" presStyleCnt="3"/>
      <dgm:spPr/>
      <dgm:t>
        <a:bodyPr/>
        <a:lstStyle/>
        <a:p>
          <a:endParaRPr lang="ru-RU"/>
        </a:p>
      </dgm:t>
    </dgm:pt>
    <dgm:pt modelId="{ED301E9F-273C-4177-98E9-262440C9198D}" type="pres">
      <dgm:prSet presAssocID="{18D0F095-ABA0-4A31-9187-2AE472881D7F}" presName="hierRoot3" presStyleCnt="0"/>
      <dgm:spPr/>
    </dgm:pt>
    <dgm:pt modelId="{7C903549-4B3B-4489-9D45-820EC866DF3D}" type="pres">
      <dgm:prSet presAssocID="{18D0F095-ABA0-4A31-9187-2AE472881D7F}" presName="composite3" presStyleCnt="0"/>
      <dgm:spPr/>
    </dgm:pt>
    <dgm:pt modelId="{6287FA6F-DBE1-464E-B72D-11A175F62A50}" type="pres">
      <dgm:prSet presAssocID="{18D0F095-ABA0-4A31-9187-2AE472881D7F}" presName="background3" presStyleLbl="node3" presStyleIdx="0" presStyleCnt="3"/>
      <dgm:spPr/>
    </dgm:pt>
    <dgm:pt modelId="{D6B6B151-7126-40F1-B1C0-9F17628DB1C2}" type="pres">
      <dgm:prSet presAssocID="{18D0F095-ABA0-4A31-9187-2AE472881D7F}" presName="text3" presStyleLbl="fgAcc3" presStyleIdx="0" presStyleCnt="3" custScaleX="235248" custScaleY="103449" custLinFactY="-49331" custLinFactNeighborX="2142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AE3550-7811-4657-936F-049A71394982}" type="pres">
      <dgm:prSet presAssocID="{18D0F095-ABA0-4A31-9187-2AE472881D7F}" presName="hierChild4" presStyleCnt="0"/>
      <dgm:spPr/>
    </dgm:pt>
    <dgm:pt modelId="{DAFBEF02-C3ED-4E6F-AFA7-53CE178C482B}" type="pres">
      <dgm:prSet presAssocID="{4D1B63B3-CC6B-4CBE-ACE9-579CCCCF9A19}" presName="Name17" presStyleLbl="parChTrans1D3" presStyleIdx="1" presStyleCnt="3"/>
      <dgm:spPr/>
      <dgm:t>
        <a:bodyPr/>
        <a:lstStyle/>
        <a:p>
          <a:endParaRPr lang="ru-RU"/>
        </a:p>
      </dgm:t>
    </dgm:pt>
    <dgm:pt modelId="{9E503951-60D4-4E38-91E0-98C63A0B804D}" type="pres">
      <dgm:prSet presAssocID="{5E0ABC2A-9118-442A-A8D7-16B4804E7206}" presName="hierRoot3" presStyleCnt="0"/>
      <dgm:spPr/>
    </dgm:pt>
    <dgm:pt modelId="{58CADFB8-7D15-4FC2-847D-B227B1D54A77}" type="pres">
      <dgm:prSet presAssocID="{5E0ABC2A-9118-442A-A8D7-16B4804E7206}" presName="composite3" presStyleCnt="0"/>
      <dgm:spPr/>
    </dgm:pt>
    <dgm:pt modelId="{88DBF908-CFC1-496B-980F-F022C903352B}" type="pres">
      <dgm:prSet presAssocID="{5E0ABC2A-9118-442A-A8D7-16B4804E7206}" presName="background3" presStyleLbl="node3" presStyleIdx="1" presStyleCnt="3"/>
      <dgm:spPr/>
    </dgm:pt>
    <dgm:pt modelId="{C510CDC4-F3B9-43C4-8743-2B9991CD5B93}" type="pres">
      <dgm:prSet presAssocID="{5E0ABC2A-9118-442A-A8D7-16B4804E7206}" presName="text3" presStyleLbl="fgAcc3" presStyleIdx="1" presStyleCnt="3" custScaleX="285303" custScaleY="133735" custLinFactNeighborX="-40049" custLinFactNeighborY="-247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E7F9D8-EFDE-4B9F-B6B6-E12BCACE2601}" type="pres">
      <dgm:prSet presAssocID="{5E0ABC2A-9118-442A-A8D7-16B4804E7206}" presName="hierChild4" presStyleCnt="0"/>
      <dgm:spPr/>
    </dgm:pt>
    <dgm:pt modelId="{79255F19-3780-41AB-8DEE-296146E01D9B}" type="pres">
      <dgm:prSet presAssocID="{6A401E2C-8E7D-4CCB-AF2D-E9495AD96EE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9A31E7A-E726-4C6C-AD95-A981F8FB30D9}" type="pres">
      <dgm:prSet presAssocID="{3F811BE7-5285-4D94-8EDE-0E0E345F9606}" presName="hierRoot2" presStyleCnt="0"/>
      <dgm:spPr/>
    </dgm:pt>
    <dgm:pt modelId="{027A2847-80DE-4981-9F57-756B73EDA7B3}" type="pres">
      <dgm:prSet presAssocID="{3F811BE7-5285-4D94-8EDE-0E0E345F9606}" presName="composite2" presStyleCnt="0"/>
      <dgm:spPr/>
    </dgm:pt>
    <dgm:pt modelId="{2850B6A7-378F-4CCD-83C2-71443157EB37}" type="pres">
      <dgm:prSet presAssocID="{3F811BE7-5285-4D94-8EDE-0E0E345F9606}" presName="background2" presStyleLbl="node2" presStyleIdx="1" presStyleCnt="2"/>
      <dgm:spPr/>
    </dgm:pt>
    <dgm:pt modelId="{0678C01F-D108-4C1A-8F12-4A9548A8BD61}" type="pres">
      <dgm:prSet presAssocID="{3F811BE7-5285-4D94-8EDE-0E0E345F9606}" presName="text2" presStyleLbl="fgAcc2" presStyleIdx="1" presStyleCnt="2" custScaleX="219150" custLinFactNeighborX="-48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141E1-4BFE-412E-BF9A-072B74243FC8}" type="pres">
      <dgm:prSet presAssocID="{3F811BE7-5285-4D94-8EDE-0E0E345F9606}" presName="hierChild3" presStyleCnt="0"/>
      <dgm:spPr/>
    </dgm:pt>
    <dgm:pt modelId="{78299B1B-7BC2-41FA-A71F-56AB5DDB6300}" type="pres">
      <dgm:prSet presAssocID="{B6A76AE6-203D-4380-95B7-101B0E8A9C6D}" presName="Name17" presStyleLbl="parChTrans1D3" presStyleIdx="2" presStyleCnt="3"/>
      <dgm:spPr/>
      <dgm:t>
        <a:bodyPr/>
        <a:lstStyle/>
        <a:p>
          <a:endParaRPr lang="ru-RU"/>
        </a:p>
      </dgm:t>
    </dgm:pt>
    <dgm:pt modelId="{FED72E2A-AAB3-4B73-A459-A111C38FC64E}" type="pres">
      <dgm:prSet presAssocID="{E30CC0D3-184B-4B21-8104-A8B26A037A79}" presName="hierRoot3" presStyleCnt="0"/>
      <dgm:spPr/>
    </dgm:pt>
    <dgm:pt modelId="{8988066E-BBC8-46B6-B573-7F09ADDB583B}" type="pres">
      <dgm:prSet presAssocID="{E30CC0D3-184B-4B21-8104-A8B26A037A79}" presName="composite3" presStyleCnt="0"/>
      <dgm:spPr/>
    </dgm:pt>
    <dgm:pt modelId="{B8743DBF-A564-4E8F-A8C8-21F57FC90D6A}" type="pres">
      <dgm:prSet presAssocID="{E30CC0D3-184B-4B21-8104-A8B26A037A79}" presName="background3" presStyleLbl="node3" presStyleIdx="2" presStyleCnt="3"/>
      <dgm:spPr/>
    </dgm:pt>
    <dgm:pt modelId="{7AEE5D71-08FB-4B46-AAD5-43BFCFFD7F02}" type="pres">
      <dgm:prSet presAssocID="{E30CC0D3-184B-4B21-8104-A8B26A037A79}" presName="text3" presStyleLbl="fgAcc3" presStyleIdx="2" presStyleCnt="3" custScaleX="234450" custLinFactNeighborX="-4031" custLinFactNeighborY="-24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05EEEF-9686-4582-BE3B-5DBB5DEE770E}" type="pres">
      <dgm:prSet presAssocID="{E30CC0D3-184B-4B21-8104-A8B26A037A79}" presName="hierChild4" presStyleCnt="0"/>
      <dgm:spPr/>
    </dgm:pt>
  </dgm:ptLst>
  <dgm:cxnLst>
    <dgm:cxn modelId="{BF941A49-6A09-4647-8D0E-4875D5D355C3}" srcId="{3F811BE7-5285-4D94-8EDE-0E0E345F9606}" destId="{E30CC0D3-184B-4B21-8104-A8B26A037A79}" srcOrd="0" destOrd="0" parTransId="{B6A76AE6-203D-4380-95B7-101B0E8A9C6D}" sibTransId="{45C750DA-46C8-4D47-AE17-69ACFA87EDE8}"/>
    <dgm:cxn modelId="{3062A919-C477-4905-BC38-1DB26A6F4F2B}" type="presOf" srcId="{EF04C6E6-FD49-4718-B881-7542DE7D51BB}" destId="{B1D68555-2A63-4BA4-AD96-D2F8873BEE5A}" srcOrd="0" destOrd="0" presId="urn:microsoft.com/office/officeart/2005/8/layout/hierarchy1"/>
    <dgm:cxn modelId="{BC7A64C5-B93C-4053-A976-2080A5614DFC}" type="presOf" srcId="{172A0260-BF45-4D12-8046-159B2E1A7114}" destId="{DE44C2A3-5C32-419B-ABDC-0A677A8EA60A}" srcOrd="0" destOrd="0" presId="urn:microsoft.com/office/officeart/2005/8/layout/hierarchy1"/>
    <dgm:cxn modelId="{1AD87925-7CA9-4323-8594-7A973CA64932}" srcId="{58266F2D-AE27-4EF8-9D57-47C06AB0ABAF}" destId="{7C7702D3-DDBE-436C-AF6B-9E0399F867D4}" srcOrd="0" destOrd="0" parTransId="{EF04C6E6-FD49-4718-B881-7542DE7D51BB}" sibTransId="{3C1C39BC-70D2-4527-80B7-F55FAD147EF7}"/>
    <dgm:cxn modelId="{6EAD5EDD-B897-4736-9591-06615B492010}" srcId="{2D440B71-7204-433F-A300-72B0EA9CF4CA}" destId="{58266F2D-AE27-4EF8-9D57-47C06AB0ABAF}" srcOrd="0" destOrd="0" parTransId="{572A5B32-FB1D-4F18-913E-8538767F640B}" sibTransId="{6094D5A4-A5F8-46A1-BF54-B84D8563E0C2}"/>
    <dgm:cxn modelId="{891157CD-618E-45AA-B62F-4CA6A7830EF5}" type="presOf" srcId="{2D440B71-7204-433F-A300-72B0EA9CF4CA}" destId="{833C807D-4E7B-44B5-93B3-9D4D57528140}" srcOrd="0" destOrd="0" presId="urn:microsoft.com/office/officeart/2005/8/layout/hierarchy1"/>
    <dgm:cxn modelId="{F24362A7-7585-465E-A044-F2316B889833}" type="presOf" srcId="{18D0F095-ABA0-4A31-9187-2AE472881D7F}" destId="{D6B6B151-7126-40F1-B1C0-9F17628DB1C2}" srcOrd="0" destOrd="0" presId="urn:microsoft.com/office/officeart/2005/8/layout/hierarchy1"/>
    <dgm:cxn modelId="{7C04F98F-4D3C-4A49-B246-4E3C9D330D1E}" type="presOf" srcId="{6A401E2C-8E7D-4CCB-AF2D-E9495AD96EE9}" destId="{79255F19-3780-41AB-8DEE-296146E01D9B}" srcOrd="0" destOrd="0" presId="urn:microsoft.com/office/officeart/2005/8/layout/hierarchy1"/>
    <dgm:cxn modelId="{4D279DC1-162E-4BBA-828B-4C898252DCDA}" srcId="{7C7702D3-DDBE-436C-AF6B-9E0399F867D4}" destId="{5E0ABC2A-9118-442A-A8D7-16B4804E7206}" srcOrd="1" destOrd="0" parTransId="{4D1B63B3-CC6B-4CBE-ACE9-579CCCCF9A19}" sibTransId="{453F3020-051F-482A-89BF-6D59842380B5}"/>
    <dgm:cxn modelId="{BA1D6D9F-1FB5-4E92-8B32-F0030167264B}" type="presOf" srcId="{B6A76AE6-203D-4380-95B7-101B0E8A9C6D}" destId="{78299B1B-7BC2-41FA-A71F-56AB5DDB6300}" srcOrd="0" destOrd="0" presId="urn:microsoft.com/office/officeart/2005/8/layout/hierarchy1"/>
    <dgm:cxn modelId="{C6D5C5AD-3303-4BCD-824B-0AC9CCF34C07}" type="presOf" srcId="{E30CC0D3-184B-4B21-8104-A8B26A037A79}" destId="{7AEE5D71-08FB-4B46-AAD5-43BFCFFD7F02}" srcOrd="0" destOrd="0" presId="urn:microsoft.com/office/officeart/2005/8/layout/hierarchy1"/>
    <dgm:cxn modelId="{4BCF3AB0-6D93-424E-BA46-C726710C2FC1}" type="presOf" srcId="{3F811BE7-5285-4D94-8EDE-0E0E345F9606}" destId="{0678C01F-D108-4C1A-8F12-4A9548A8BD61}" srcOrd="0" destOrd="0" presId="urn:microsoft.com/office/officeart/2005/8/layout/hierarchy1"/>
    <dgm:cxn modelId="{9AFB1A22-7CB5-47FA-855D-1C8D30695F07}" type="presOf" srcId="{7C7702D3-DDBE-436C-AF6B-9E0399F867D4}" destId="{A1463FDE-9DD9-46BE-8E51-2DD747108788}" srcOrd="0" destOrd="0" presId="urn:microsoft.com/office/officeart/2005/8/layout/hierarchy1"/>
    <dgm:cxn modelId="{9D4A591C-4DC9-45FC-A591-CAD120304CBC}" type="presOf" srcId="{5E0ABC2A-9118-442A-A8D7-16B4804E7206}" destId="{C510CDC4-F3B9-43C4-8743-2B9991CD5B93}" srcOrd="0" destOrd="0" presId="urn:microsoft.com/office/officeart/2005/8/layout/hierarchy1"/>
    <dgm:cxn modelId="{C557646D-BAAB-4BE5-A15C-A405F6C5CAF0}" type="presOf" srcId="{4D1B63B3-CC6B-4CBE-ACE9-579CCCCF9A19}" destId="{DAFBEF02-C3ED-4E6F-AFA7-53CE178C482B}" srcOrd="0" destOrd="0" presId="urn:microsoft.com/office/officeart/2005/8/layout/hierarchy1"/>
    <dgm:cxn modelId="{A603B023-4F53-41F2-8A8D-F6D5138BE8AD}" srcId="{58266F2D-AE27-4EF8-9D57-47C06AB0ABAF}" destId="{3F811BE7-5285-4D94-8EDE-0E0E345F9606}" srcOrd="1" destOrd="0" parTransId="{6A401E2C-8E7D-4CCB-AF2D-E9495AD96EE9}" sibTransId="{6977A22B-B262-42AB-A4FC-F824651711A3}"/>
    <dgm:cxn modelId="{F047C0B7-26F3-46D0-B7EA-303FA00AF1EB}" type="presOf" srcId="{58266F2D-AE27-4EF8-9D57-47C06AB0ABAF}" destId="{C0AA8274-A381-42B4-BEE1-D457928F8BF1}" srcOrd="0" destOrd="0" presId="urn:microsoft.com/office/officeart/2005/8/layout/hierarchy1"/>
    <dgm:cxn modelId="{1679F63E-D2E2-4D2D-91AC-EE8AA16A5C58}" srcId="{7C7702D3-DDBE-436C-AF6B-9E0399F867D4}" destId="{18D0F095-ABA0-4A31-9187-2AE472881D7F}" srcOrd="0" destOrd="0" parTransId="{172A0260-BF45-4D12-8046-159B2E1A7114}" sibTransId="{1D53AE78-3815-48E4-9E49-7C644AFE5815}"/>
    <dgm:cxn modelId="{5B1C2BEC-6FA6-453A-812D-EBB1E5FDD1B9}" type="presParOf" srcId="{833C807D-4E7B-44B5-93B3-9D4D57528140}" destId="{0293F0F8-34E1-45CB-9950-F485F6EC1A03}" srcOrd="0" destOrd="0" presId="urn:microsoft.com/office/officeart/2005/8/layout/hierarchy1"/>
    <dgm:cxn modelId="{E19F063B-DA6F-475F-9E70-69472FF89E7D}" type="presParOf" srcId="{0293F0F8-34E1-45CB-9950-F485F6EC1A03}" destId="{4145D713-BFCC-4E5C-BE42-1FF5AE08B1CB}" srcOrd="0" destOrd="0" presId="urn:microsoft.com/office/officeart/2005/8/layout/hierarchy1"/>
    <dgm:cxn modelId="{DE2554DD-5440-43C1-B052-BC21BC6F6835}" type="presParOf" srcId="{4145D713-BFCC-4E5C-BE42-1FF5AE08B1CB}" destId="{CADD9D6C-69C4-453A-B8AD-ABE1AA30E14E}" srcOrd="0" destOrd="0" presId="urn:microsoft.com/office/officeart/2005/8/layout/hierarchy1"/>
    <dgm:cxn modelId="{E1C8F882-EB4F-4E64-A333-731715677102}" type="presParOf" srcId="{4145D713-BFCC-4E5C-BE42-1FF5AE08B1CB}" destId="{C0AA8274-A381-42B4-BEE1-D457928F8BF1}" srcOrd="1" destOrd="0" presId="urn:microsoft.com/office/officeart/2005/8/layout/hierarchy1"/>
    <dgm:cxn modelId="{D21665DF-E801-4364-B99D-1E2EC2776435}" type="presParOf" srcId="{0293F0F8-34E1-45CB-9950-F485F6EC1A03}" destId="{A80B83B6-5241-40AD-A737-B5A390EDC9B4}" srcOrd="1" destOrd="0" presId="urn:microsoft.com/office/officeart/2005/8/layout/hierarchy1"/>
    <dgm:cxn modelId="{AA0F3142-2EE1-4CE3-937E-CAE4AF67E822}" type="presParOf" srcId="{A80B83B6-5241-40AD-A737-B5A390EDC9B4}" destId="{B1D68555-2A63-4BA4-AD96-D2F8873BEE5A}" srcOrd="0" destOrd="0" presId="urn:microsoft.com/office/officeart/2005/8/layout/hierarchy1"/>
    <dgm:cxn modelId="{0BDF58D6-1893-4EA9-AD75-1CAB9747BA75}" type="presParOf" srcId="{A80B83B6-5241-40AD-A737-B5A390EDC9B4}" destId="{5F490A88-B9B6-4084-B2B7-42BE60F51E28}" srcOrd="1" destOrd="0" presId="urn:microsoft.com/office/officeart/2005/8/layout/hierarchy1"/>
    <dgm:cxn modelId="{2F5DB56C-27F1-4D72-BDCD-D25D3CECB0DD}" type="presParOf" srcId="{5F490A88-B9B6-4084-B2B7-42BE60F51E28}" destId="{4BD05D89-A328-40D6-9E06-749C1EF54346}" srcOrd="0" destOrd="0" presId="urn:microsoft.com/office/officeart/2005/8/layout/hierarchy1"/>
    <dgm:cxn modelId="{CAA7091B-2756-4289-8CD9-99ED4F97F229}" type="presParOf" srcId="{4BD05D89-A328-40D6-9E06-749C1EF54346}" destId="{4168A773-45B5-4F83-BA1D-C8D6F2252101}" srcOrd="0" destOrd="0" presId="urn:microsoft.com/office/officeart/2005/8/layout/hierarchy1"/>
    <dgm:cxn modelId="{52B46A80-D16A-49DE-9324-FC3F4047E0A3}" type="presParOf" srcId="{4BD05D89-A328-40D6-9E06-749C1EF54346}" destId="{A1463FDE-9DD9-46BE-8E51-2DD747108788}" srcOrd="1" destOrd="0" presId="urn:microsoft.com/office/officeart/2005/8/layout/hierarchy1"/>
    <dgm:cxn modelId="{739A0905-E641-475B-9D0A-28636D8A1366}" type="presParOf" srcId="{5F490A88-B9B6-4084-B2B7-42BE60F51E28}" destId="{36196855-A526-476D-A35F-90C005C5CA47}" srcOrd="1" destOrd="0" presId="urn:microsoft.com/office/officeart/2005/8/layout/hierarchy1"/>
    <dgm:cxn modelId="{E11DBAFE-3697-447B-8F00-D8DD42F27AE7}" type="presParOf" srcId="{36196855-A526-476D-A35F-90C005C5CA47}" destId="{DE44C2A3-5C32-419B-ABDC-0A677A8EA60A}" srcOrd="0" destOrd="0" presId="urn:microsoft.com/office/officeart/2005/8/layout/hierarchy1"/>
    <dgm:cxn modelId="{C2B80754-DAFF-4CB1-AB70-4009A4D8AE89}" type="presParOf" srcId="{36196855-A526-476D-A35F-90C005C5CA47}" destId="{ED301E9F-273C-4177-98E9-262440C9198D}" srcOrd="1" destOrd="0" presId="urn:microsoft.com/office/officeart/2005/8/layout/hierarchy1"/>
    <dgm:cxn modelId="{A770D661-A596-4DF6-AA52-E0E3BCF42FDA}" type="presParOf" srcId="{ED301E9F-273C-4177-98E9-262440C9198D}" destId="{7C903549-4B3B-4489-9D45-820EC866DF3D}" srcOrd="0" destOrd="0" presId="urn:microsoft.com/office/officeart/2005/8/layout/hierarchy1"/>
    <dgm:cxn modelId="{068A7AC0-E0B2-49C3-A0AC-7B7C746C0E74}" type="presParOf" srcId="{7C903549-4B3B-4489-9D45-820EC866DF3D}" destId="{6287FA6F-DBE1-464E-B72D-11A175F62A50}" srcOrd="0" destOrd="0" presId="urn:microsoft.com/office/officeart/2005/8/layout/hierarchy1"/>
    <dgm:cxn modelId="{A38434CA-178B-4822-AE3C-38C809980279}" type="presParOf" srcId="{7C903549-4B3B-4489-9D45-820EC866DF3D}" destId="{D6B6B151-7126-40F1-B1C0-9F17628DB1C2}" srcOrd="1" destOrd="0" presId="urn:microsoft.com/office/officeart/2005/8/layout/hierarchy1"/>
    <dgm:cxn modelId="{1D464C79-5169-46C4-99E6-C49137842D69}" type="presParOf" srcId="{ED301E9F-273C-4177-98E9-262440C9198D}" destId="{EEAE3550-7811-4657-936F-049A71394982}" srcOrd="1" destOrd="0" presId="urn:microsoft.com/office/officeart/2005/8/layout/hierarchy1"/>
    <dgm:cxn modelId="{5DC10D8F-6CD7-47B2-8CE7-6908AD852153}" type="presParOf" srcId="{36196855-A526-476D-A35F-90C005C5CA47}" destId="{DAFBEF02-C3ED-4E6F-AFA7-53CE178C482B}" srcOrd="2" destOrd="0" presId="urn:microsoft.com/office/officeart/2005/8/layout/hierarchy1"/>
    <dgm:cxn modelId="{ABB960D5-AB39-4E4C-9F16-D86C2697B76F}" type="presParOf" srcId="{36196855-A526-476D-A35F-90C005C5CA47}" destId="{9E503951-60D4-4E38-91E0-98C63A0B804D}" srcOrd="3" destOrd="0" presId="urn:microsoft.com/office/officeart/2005/8/layout/hierarchy1"/>
    <dgm:cxn modelId="{FA581CCE-8626-46CD-837F-6D9A96207E52}" type="presParOf" srcId="{9E503951-60D4-4E38-91E0-98C63A0B804D}" destId="{58CADFB8-7D15-4FC2-847D-B227B1D54A77}" srcOrd="0" destOrd="0" presId="urn:microsoft.com/office/officeart/2005/8/layout/hierarchy1"/>
    <dgm:cxn modelId="{6446947D-CBE8-42F3-A914-AB06E8A0F05D}" type="presParOf" srcId="{58CADFB8-7D15-4FC2-847D-B227B1D54A77}" destId="{88DBF908-CFC1-496B-980F-F022C903352B}" srcOrd="0" destOrd="0" presId="urn:microsoft.com/office/officeart/2005/8/layout/hierarchy1"/>
    <dgm:cxn modelId="{AEEC8203-0115-4CD3-9017-77B1CC3ABBB4}" type="presParOf" srcId="{58CADFB8-7D15-4FC2-847D-B227B1D54A77}" destId="{C510CDC4-F3B9-43C4-8743-2B9991CD5B93}" srcOrd="1" destOrd="0" presId="urn:microsoft.com/office/officeart/2005/8/layout/hierarchy1"/>
    <dgm:cxn modelId="{96596A05-0AB6-488E-A19D-136286FD6B0A}" type="presParOf" srcId="{9E503951-60D4-4E38-91E0-98C63A0B804D}" destId="{A4E7F9D8-EFDE-4B9F-B6B6-E12BCACE2601}" srcOrd="1" destOrd="0" presId="urn:microsoft.com/office/officeart/2005/8/layout/hierarchy1"/>
    <dgm:cxn modelId="{476D0C99-A820-4C99-8AB7-ADAF3D060FB1}" type="presParOf" srcId="{A80B83B6-5241-40AD-A737-B5A390EDC9B4}" destId="{79255F19-3780-41AB-8DEE-296146E01D9B}" srcOrd="2" destOrd="0" presId="urn:microsoft.com/office/officeart/2005/8/layout/hierarchy1"/>
    <dgm:cxn modelId="{565B0BBF-D22E-4DF7-A429-366931C610C3}" type="presParOf" srcId="{A80B83B6-5241-40AD-A737-B5A390EDC9B4}" destId="{19A31E7A-E726-4C6C-AD95-A981F8FB30D9}" srcOrd="3" destOrd="0" presId="urn:microsoft.com/office/officeart/2005/8/layout/hierarchy1"/>
    <dgm:cxn modelId="{375EDE08-7706-4709-A9C1-6571201EB996}" type="presParOf" srcId="{19A31E7A-E726-4C6C-AD95-A981F8FB30D9}" destId="{027A2847-80DE-4981-9F57-756B73EDA7B3}" srcOrd="0" destOrd="0" presId="urn:microsoft.com/office/officeart/2005/8/layout/hierarchy1"/>
    <dgm:cxn modelId="{09C93878-F17E-48CC-A575-77BD07C2DE0A}" type="presParOf" srcId="{027A2847-80DE-4981-9F57-756B73EDA7B3}" destId="{2850B6A7-378F-4CCD-83C2-71443157EB37}" srcOrd="0" destOrd="0" presId="urn:microsoft.com/office/officeart/2005/8/layout/hierarchy1"/>
    <dgm:cxn modelId="{C9E35CD5-2098-48A2-BD89-70DD6B63609A}" type="presParOf" srcId="{027A2847-80DE-4981-9F57-756B73EDA7B3}" destId="{0678C01F-D108-4C1A-8F12-4A9548A8BD61}" srcOrd="1" destOrd="0" presId="urn:microsoft.com/office/officeart/2005/8/layout/hierarchy1"/>
    <dgm:cxn modelId="{E6CB359B-EF4D-4D0E-93F1-B712CC669429}" type="presParOf" srcId="{19A31E7A-E726-4C6C-AD95-A981F8FB30D9}" destId="{8B3141E1-4BFE-412E-BF9A-072B74243FC8}" srcOrd="1" destOrd="0" presId="urn:microsoft.com/office/officeart/2005/8/layout/hierarchy1"/>
    <dgm:cxn modelId="{3B727193-9DDF-4ECA-918D-3B70C5DAE351}" type="presParOf" srcId="{8B3141E1-4BFE-412E-BF9A-072B74243FC8}" destId="{78299B1B-7BC2-41FA-A71F-56AB5DDB6300}" srcOrd="0" destOrd="0" presId="urn:microsoft.com/office/officeart/2005/8/layout/hierarchy1"/>
    <dgm:cxn modelId="{E5C1B180-2FCE-442A-B3E9-93F91F71294A}" type="presParOf" srcId="{8B3141E1-4BFE-412E-BF9A-072B74243FC8}" destId="{FED72E2A-AAB3-4B73-A459-A111C38FC64E}" srcOrd="1" destOrd="0" presId="urn:microsoft.com/office/officeart/2005/8/layout/hierarchy1"/>
    <dgm:cxn modelId="{BBBC10D7-9141-4205-9EA0-81BFFB7CB7F9}" type="presParOf" srcId="{FED72E2A-AAB3-4B73-A459-A111C38FC64E}" destId="{8988066E-BBC8-46B6-B573-7F09ADDB583B}" srcOrd="0" destOrd="0" presId="urn:microsoft.com/office/officeart/2005/8/layout/hierarchy1"/>
    <dgm:cxn modelId="{79FBD05F-3F60-4B3A-9113-CF41CFE58073}" type="presParOf" srcId="{8988066E-BBC8-46B6-B573-7F09ADDB583B}" destId="{B8743DBF-A564-4E8F-A8C8-21F57FC90D6A}" srcOrd="0" destOrd="0" presId="urn:microsoft.com/office/officeart/2005/8/layout/hierarchy1"/>
    <dgm:cxn modelId="{4989E00F-CAFD-4066-9915-4B02B30AC7F8}" type="presParOf" srcId="{8988066E-BBC8-46B6-B573-7F09ADDB583B}" destId="{7AEE5D71-08FB-4B46-AAD5-43BFCFFD7F02}" srcOrd="1" destOrd="0" presId="urn:microsoft.com/office/officeart/2005/8/layout/hierarchy1"/>
    <dgm:cxn modelId="{AC2C1231-C24B-428A-B7B6-6E1CA2F9F98E}" type="presParOf" srcId="{FED72E2A-AAB3-4B73-A459-A111C38FC64E}" destId="{A805EEEF-9686-4582-BE3B-5DBB5DEE770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99B1B-7BC2-41FA-A71F-56AB5DDB6300}">
      <dsp:nvSpPr>
        <dsp:cNvPr id="0" name=""/>
        <dsp:cNvSpPr/>
      </dsp:nvSpPr>
      <dsp:spPr>
        <a:xfrm>
          <a:off x="7327399" y="2943376"/>
          <a:ext cx="516824" cy="157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96"/>
              </a:lnTo>
              <a:lnTo>
                <a:pt x="516824" y="50496"/>
              </a:lnTo>
              <a:lnTo>
                <a:pt x="516824" y="1575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55F19-3780-41AB-8DEE-296146E01D9B}">
      <dsp:nvSpPr>
        <dsp:cNvPr id="0" name=""/>
        <dsp:cNvSpPr/>
      </dsp:nvSpPr>
      <dsp:spPr>
        <a:xfrm>
          <a:off x="5920700" y="1240014"/>
          <a:ext cx="1406699" cy="969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174"/>
              </a:lnTo>
              <a:lnTo>
                <a:pt x="1406699" y="862174"/>
              </a:lnTo>
              <a:lnTo>
                <a:pt x="1406699" y="9692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BEF02-C3ED-4E6F-AFA7-53CE178C482B}">
      <dsp:nvSpPr>
        <dsp:cNvPr id="0" name=""/>
        <dsp:cNvSpPr/>
      </dsp:nvSpPr>
      <dsp:spPr>
        <a:xfrm>
          <a:off x="2097148" y="1725238"/>
          <a:ext cx="2069483" cy="1372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5822"/>
              </a:lnTo>
              <a:lnTo>
                <a:pt x="2069483" y="1265822"/>
              </a:lnTo>
              <a:lnTo>
                <a:pt x="2069483" y="13729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4C2A3-5C32-419B-ABDC-0A677A8EA60A}">
      <dsp:nvSpPr>
        <dsp:cNvPr id="0" name=""/>
        <dsp:cNvSpPr/>
      </dsp:nvSpPr>
      <dsp:spPr>
        <a:xfrm>
          <a:off x="1611519" y="1725238"/>
          <a:ext cx="485629" cy="458128"/>
        </a:xfrm>
        <a:custGeom>
          <a:avLst/>
          <a:gdLst/>
          <a:ahLst/>
          <a:cxnLst/>
          <a:rect l="0" t="0" r="0" b="0"/>
          <a:pathLst>
            <a:path>
              <a:moveTo>
                <a:pt x="485629" y="0"/>
              </a:moveTo>
              <a:lnTo>
                <a:pt x="485629" y="351033"/>
              </a:lnTo>
              <a:lnTo>
                <a:pt x="0" y="351033"/>
              </a:lnTo>
              <a:lnTo>
                <a:pt x="0" y="4581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68555-2A63-4BA4-AD96-D2F8873BEE5A}">
      <dsp:nvSpPr>
        <dsp:cNvPr id="0" name=""/>
        <dsp:cNvSpPr/>
      </dsp:nvSpPr>
      <dsp:spPr>
        <a:xfrm>
          <a:off x="2097148" y="991146"/>
          <a:ext cx="3823551" cy="248868"/>
        </a:xfrm>
        <a:custGeom>
          <a:avLst/>
          <a:gdLst/>
          <a:ahLst/>
          <a:cxnLst/>
          <a:rect l="0" t="0" r="0" b="0"/>
          <a:pathLst>
            <a:path>
              <a:moveTo>
                <a:pt x="3823551" y="248868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DD9D6C-69C4-453A-B8AD-ABE1AA30E14E}">
      <dsp:nvSpPr>
        <dsp:cNvPr id="0" name=""/>
        <dsp:cNvSpPr/>
      </dsp:nvSpPr>
      <dsp:spPr>
        <a:xfrm>
          <a:off x="4326615" y="-122027"/>
          <a:ext cx="3188169" cy="13620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A8274-A381-42B4-BEE1-D457928F8BF1}">
      <dsp:nvSpPr>
        <dsp:cNvPr id="0" name=""/>
        <dsp:cNvSpPr/>
      </dsp:nvSpPr>
      <dsp:spPr>
        <a:xfrm>
          <a:off x="4455065" y="0"/>
          <a:ext cx="3188169" cy="1362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Модель   «Ротация  зон»</a:t>
          </a:r>
          <a:endParaRPr lang="ru-RU" sz="3200" kern="1200" dirty="0"/>
        </a:p>
      </dsp:txBody>
      <dsp:txXfrm>
        <a:off x="4494958" y="39893"/>
        <a:ext cx="3108383" cy="1282256"/>
      </dsp:txXfrm>
    </dsp:sp>
    <dsp:sp modelId="{4168A773-45B5-4F83-BA1D-C8D6F2252101}">
      <dsp:nvSpPr>
        <dsp:cNvPr id="0" name=""/>
        <dsp:cNvSpPr/>
      </dsp:nvSpPr>
      <dsp:spPr>
        <a:xfrm>
          <a:off x="916681" y="991146"/>
          <a:ext cx="2360933" cy="734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63FDE-9DD9-46BE-8E51-2DD747108788}">
      <dsp:nvSpPr>
        <dsp:cNvPr id="0" name=""/>
        <dsp:cNvSpPr/>
      </dsp:nvSpPr>
      <dsp:spPr>
        <a:xfrm>
          <a:off x="1045131" y="1113173"/>
          <a:ext cx="2360933" cy="734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Обратная связь</a:t>
          </a:r>
          <a:endParaRPr lang="ru-RU" sz="2300" kern="1200" dirty="0"/>
        </a:p>
      </dsp:txBody>
      <dsp:txXfrm>
        <a:off x="1066632" y="1134674"/>
        <a:ext cx="2317931" cy="691090"/>
      </dsp:txXfrm>
    </dsp:sp>
    <dsp:sp modelId="{6287FA6F-DBE1-464E-B72D-11A175F62A50}">
      <dsp:nvSpPr>
        <dsp:cNvPr id="0" name=""/>
        <dsp:cNvSpPr/>
      </dsp:nvSpPr>
      <dsp:spPr>
        <a:xfrm>
          <a:off x="251725" y="2183367"/>
          <a:ext cx="2719587" cy="759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6B151-7126-40F1-B1C0-9F17628DB1C2}">
      <dsp:nvSpPr>
        <dsp:cNvPr id="0" name=""/>
        <dsp:cNvSpPr/>
      </dsp:nvSpPr>
      <dsp:spPr>
        <a:xfrm>
          <a:off x="380175" y="2305395"/>
          <a:ext cx="2719587" cy="759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Работа в малых группах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2417" y="2327637"/>
        <a:ext cx="2675103" cy="714927"/>
      </dsp:txXfrm>
    </dsp:sp>
    <dsp:sp modelId="{88DBF908-CFC1-496B-980F-F022C903352B}">
      <dsp:nvSpPr>
        <dsp:cNvPr id="0" name=""/>
        <dsp:cNvSpPr/>
      </dsp:nvSpPr>
      <dsp:spPr>
        <a:xfrm>
          <a:off x="2517507" y="3098156"/>
          <a:ext cx="3298248" cy="981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0CDC4-F3B9-43C4-8743-2B9991CD5B93}">
      <dsp:nvSpPr>
        <dsp:cNvPr id="0" name=""/>
        <dsp:cNvSpPr/>
      </dsp:nvSpPr>
      <dsp:spPr>
        <a:xfrm>
          <a:off x="2645957" y="3220184"/>
          <a:ext cx="3298248" cy="981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Дифференцированный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подход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74711" y="3248938"/>
        <a:ext cx="3240740" cy="924230"/>
      </dsp:txXfrm>
    </dsp:sp>
    <dsp:sp modelId="{2850B6A7-378F-4CCD-83C2-71443157EB37}">
      <dsp:nvSpPr>
        <dsp:cNvPr id="0" name=""/>
        <dsp:cNvSpPr/>
      </dsp:nvSpPr>
      <dsp:spPr>
        <a:xfrm>
          <a:off x="6060656" y="2209284"/>
          <a:ext cx="2533486" cy="734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8C01F-D108-4C1A-8F12-4A9548A8BD61}">
      <dsp:nvSpPr>
        <dsp:cNvPr id="0" name=""/>
        <dsp:cNvSpPr/>
      </dsp:nvSpPr>
      <dsp:spPr>
        <a:xfrm>
          <a:off x="6189106" y="2331312"/>
          <a:ext cx="2533486" cy="734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Проектная работа</a:t>
          </a:r>
          <a:endParaRPr lang="ru-RU" sz="2300" kern="1200" dirty="0"/>
        </a:p>
      </dsp:txBody>
      <dsp:txXfrm>
        <a:off x="6210607" y="2352813"/>
        <a:ext cx="2490484" cy="691090"/>
      </dsp:txXfrm>
    </dsp:sp>
    <dsp:sp modelId="{B8743DBF-A564-4E8F-A8C8-21F57FC90D6A}">
      <dsp:nvSpPr>
        <dsp:cNvPr id="0" name=""/>
        <dsp:cNvSpPr/>
      </dsp:nvSpPr>
      <dsp:spPr>
        <a:xfrm>
          <a:off x="6489042" y="3100968"/>
          <a:ext cx="2710361" cy="734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E5D71-08FB-4B46-AAD5-43BFCFFD7F02}">
      <dsp:nvSpPr>
        <dsp:cNvPr id="0" name=""/>
        <dsp:cNvSpPr/>
      </dsp:nvSpPr>
      <dsp:spPr>
        <a:xfrm>
          <a:off x="6617492" y="3222996"/>
          <a:ext cx="2710361" cy="734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Продуктивные задания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38993" y="3244497"/>
        <a:ext cx="2667359" cy="691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tiff"/><Relationship Id="rId5" Type="http://schemas.openxmlformats.org/officeDocument/2006/relationships/image" Target="../media/image3.emf"/><Relationship Id="rId4" Type="http://schemas.openxmlformats.org/officeDocument/2006/relationships/package" Target="../embeddings/______Microsoft_PowerPoint1.sld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1970" y="844063"/>
            <a:ext cx="7356230" cy="208670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Мастер – класс</a:t>
            </a:r>
            <a:br>
              <a:rPr lang="ru-RU" sz="2800" b="1" dirty="0" smtClean="0"/>
            </a:br>
            <a:r>
              <a:rPr lang="ru-RU" sz="2800" b="1" dirty="0" smtClean="0"/>
              <a:t>«Возможности моделей</a:t>
            </a:r>
            <a:br>
              <a:rPr lang="ru-RU" sz="2800" b="1" dirty="0" smtClean="0"/>
            </a:br>
            <a:r>
              <a:rPr lang="ru-RU" sz="2800" b="1" dirty="0" smtClean="0"/>
              <a:t> «Ротация станций» и «Перевернутый класс» </a:t>
            </a:r>
            <a:br>
              <a:rPr lang="ru-RU" sz="2800" b="1" dirty="0" smtClean="0"/>
            </a:br>
            <a:r>
              <a:rPr lang="ru-RU" sz="2800" b="1" dirty="0" smtClean="0"/>
              <a:t>для формирования коммуникативной компетенции младших школьников»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Мастер – класс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 подготовили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Гладких Е.А.,</a:t>
            </a:r>
          </a:p>
          <a:p>
            <a:pPr algn="r"/>
            <a:r>
              <a:rPr lang="ru-RU" sz="2400" b="1" dirty="0" err="1" smtClean="0">
                <a:solidFill>
                  <a:schemeClr val="tx1"/>
                </a:solidFill>
              </a:rPr>
              <a:t>Вачегина</a:t>
            </a:r>
            <a:r>
              <a:rPr lang="ru-RU" sz="2400" b="1" dirty="0" smtClean="0">
                <a:solidFill>
                  <a:schemeClr val="tx1"/>
                </a:solidFill>
              </a:rPr>
              <a:t> Н.П.,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учителя начальных классов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  МАОУ «Гимназия №33»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Г. Пермь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2" y="164125"/>
            <a:ext cx="1055078" cy="1008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-234462" y="1565030"/>
          <a:ext cx="9378462" cy="489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096" y="246185"/>
            <a:ext cx="1429889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 рабочие зоны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59945"/>
            <a:ext cx="7543271" cy="4525963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54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600" dirty="0" smtClean="0"/>
              <a:t>         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она  работы 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учителем </a:t>
            </a:r>
            <a:endParaRPr lang="ru-RU" sz="4400" b="1" dirty="0" smtClean="0">
              <a:solidFill>
                <a:srgbClr val="C00000"/>
              </a:solidFill>
            </a:endParaRP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67" y="1498757"/>
            <a:ext cx="4752528" cy="4562781"/>
          </a:xfrm>
        </p:spPr>
      </p:pic>
      <p:sp>
        <p:nvSpPr>
          <p:cNvPr id="3076" name="Текст 4"/>
          <p:cNvSpPr>
            <a:spLocks noGrp="1"/>
          </p:cNvSpPr>
          <p:nvPr>
            <p:ph type="body" idx="4294967295"/>
          </p:nvPr>
        </p:nvSpPr>
        <p:spPr>
          <a:xfrm>
            <a:off x="179512" y="666419"/>
            <a:ext cx="3657600" cy="4706797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зоны: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1.Предоставить каждому ученику эффективную обратную связь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2.Увеличить  врем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контакта учителя с учеником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3.Осуществить дифференцированный подход и учет индивидуальных особенностей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обучащихся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13"/>
            <a:ext cx="107950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Учение с увлечением</a:t>
            </a:r>
            <a:endParaRPr lang="ru-RU" dirty="0"/>
          </a:p>
        </p:txBody>
      </p:sp>
      <p:pic>
        <p:nvPicPr>
          <p:cNvPr id="8" name="Содержимое 7" descr="IMG_20191025_1644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16369"/>
            <a:ext cx="4038600" cy="3493477"/>
          </a:xfrm>
        </p:spPr>
      </p:pic>
      <p:pic>
        <p:nvPicPr>
          <p:cNvPr id="14" name="Содержимое 13" descr="IMG_20191025_16414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65385" y="1600200"/>
            <a:ext cx="2778368" cy="4525963"/>
          </a:xfrm>
        </p:spPr>
      </p:pic>
      <p:pic>
        <p:nvPicPr>
          <p:cNvPr id="1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692" y="234462"/>
            <a:ext cx="1422123" cy="1268760"/>
          </a:xfrm>
          <a:prstGeom prst="rect">
            <a:avLst/>
          </a:prstGeom>
          <a:noFill/>
        </p:spPr>
      </p:pic>
      <p:pic>
        <p:nvPicPr>
          <p:cNvPr id="6" name="Содержимое 13" descr="IMG_20191025_164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7785" y="1752600"/>
            <a:ext cx="2778368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Зона - онлайн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836712"/>
            <a:ext cx="3657600" cy="4559416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None/>
            </a:pPr>
            <a:r>
              <a:rPr lang="ru-RU" b="1" dirty="0" smtClean="0"/>
              <a:t>Цель зоны:</a:t>
            </a:r>
          </a:p>
          <a:p>
            <a:r>
              <a:rPr lang="ru-RU" dirty="0" smtClean="0"/>
              <a:t>обучение </a:t>
            </a:r>
            <a:r>
              <a:rPr lang="ru-RU" dirty="0"/>
              <a:t>с помощью современных электронных учебных </a:t>
            </a:r>
            <a:r>
              <a:rPr lang="ru-RU" dirty="0" smtClean="0"/>
              <a:t>материалов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у учащихся </a:t>
            </a:r>
            <a:r>
              <a:rPr lang="ru-RU" dirty="0" smtClean="0"/>
              <a:t>навыков </a:t>
            </a:r>
            <a:r>
              <a:rPr lang="ru-RU" dirty="0"/>
              <a:t>самостоятельной работы и </a:t>
            </a:r>
            <a:r>
              <a:rPr lang="ru-RU" dirty="0" smtClean="0"/>
              <a:t>самоконтроля </a:t>
            </a:r>
          </a:p>
          <a:p>
            <a:r>
              <a:rPr lang="ru-RU" dirty="0"/>
              <a:t>компьютерное </a:t>
            </a:r>
            <a:r>
              <a:rPr lang="ru-RU" dirty="0" smtClean="0"/>
              <a:t>тестирование с автоматической проверкой</a:t>
            </a:r>
            <a:endParaRPr lang="ru-RU" b="1" dirty="0"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72" y="1230923"/>
            <a:ext cx="2918706" cy="5093704"/>
          </a:xfrm>
        </p:spPr>
      </p:pic>
    </p:spTree>
    <p:extLst>
      <p:ext uri="{BB962C8B-B14F-4D97-AF65-F5344CB8AC3E}">
        <p14:creationId xmlns:p14="http://schemas.microsoft.com/office/powerpoint/2010/main" val="36700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02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668216"/>
            <a:ext cx="7132109" cy="5873262"/>
          </a:xfrm>
          <a:prstGeom prst="rect">
            <a:avLst/>
          </a:prstGeom>
        </p:spPr>
      </p:pic>
      <p:pic>
        <p:nvPicPr>
          <p:cNvPr id="8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355" y="282688"/>
            <a:ext cx="1422123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7127631" cy="11620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Зона групповой работы</a:t>
            </a:r>
          </a:p>
        </p:txBody>
      </p:sp>
      <p:sp>
        <p:nvSpPr>
          <p:cNvPr id="5123" name="Текст 4"/>
          <p:cNvSpPr>
            <a:spLocks noGrp="1"/>
          </p:cNvSpPr>
          <p:nvPr>
            <p:ph type="body" sz="half" idx="2"/>
          </p:nvPr>
        </p:nvSpPr>
        <p:spPr>
          <a:xfrm>
            <a:off x="611560" y="1711568"/>
            <a:ext cx="2952328" cy="433753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зоны: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1.Дать возможность применить знания и навыки в новых, практических ситуациях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2.Развить коммуникативные компетенции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3.Получить обратную связь  от одноклассников</a:t>
            </a:r>
          </a:p>
        </p:txBody>
      </p:sp>
      <p:pic>
        <p:nvPicPr>
          <p:cNvPr id="5124" name="Содержимое 7" descr="IMG_20181026_11595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7423" y="1348153"/>
            <a:ext cx="2553777" cy="4248791"/>
          </a:xfrm>
        </p:spPr>
      </p:pic>
      <p:pic>
        <p:nvPicPr>
          <p:cNvPr id="1026" name="Picture 2" descr="E:\очер\подготовка к очеру\работа в группе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63" y="1523363"/>
            <a:ext cx="50405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0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7626424" cy="79898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+mn-lt"/>
              </a:rPr>
              <a:t>Распределение обязанностей  </a:t>
            </a:r>
            <a:endParaRPr lang="ru-RU" sz="4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87" y="548680"/>
            <a:ext cx="81838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1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45516" cy="5479504"/>
          </a:xfrm>
        </p:spPr>
      </p:pic>
    </p:spTree>
    <p:extLst>
      <p:ext uri="{BB962C8B-B14F-4D97-AF65-F5344CB8AC3E}">
        <p14:creationId xmlns:p14="http://schemas.microsoft.com/office/powerpoint/2010/main" val="37091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895d2d1cba9841eabab60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461" y="767786"/>
            <a:ext cx="6141934" cy="39611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39815" y="879232"/>
            <a:ext cx="5591908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Успешного и продуктивного  2019-2020</a:t>
            </a:r>
          </a:p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учебного года!</a:t>
            </a:r>
            <a:endParaRPr lang="ru-RU" sz="4400" b="1" dirty="0">
              <a:ln w="11430"/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" name="Рисунок 16" descr="1114626908.png"/>
          <p:cNvPicPr>
            <a:picLocks noChangeAspect="1"/>
          </p:cNvPicPr>
          <p:nvPr/>
        </p:nvPicPr>
        <p:blipFill>
          <a:blip r:embed="rId3" cstate="print"/>
          <a:srcRect r="7329"/>
          <a:stretch>
            <a:fillRect/>
          </a:stretch>
        </p:blipFill>
        <p:spPr>
          <a:xfrm>
            <a:off x="4464091" y="2655427"/>
            <a:ext cx="4679909" cy="4694942"/>
          </a:xfrm>
          <a:prstGeom prst="rect">
            <a:avLst/>
          </a:prstGeom>
        </p:spPr>
      </p:pic>
      <p:pic>
        <p:nvPicPr>
          <p:cNvPr id="6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738" y="142011"/>
            <a:ext cx="1422123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246" y="1535723"/>
            <a:ext cx="7596554" cy="1406769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Цель мастер – класса: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Раскрыть возможности моделей смешанного обучения в формировании коммуникативных УУД  в условиях внедрения нового проекта ФГОС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58462" y="2731477"/>
            <a:ext cx="6928338" cy="3394686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 lvl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продемонстрировать приемы и 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способы формирования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коммуникативно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– речевых умений;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условия для активного взаимодействия участников мастер - класса между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собой;</a:t>
            </a:r>
          </a:p>
          <a:p>
            <a:pPr lvl="0"/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84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1957754" y="422032"/>
          <a:ext cx="6471137" cy="522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Слайд" r:id="rId4" imgW="4570610" imgH="3427643" progId="PowerPoint.Slide.12">
                  <p:embed/>
                </p:oleObj>
              </mc:Choice>
              <mc:Fallback>
                <p:oleObj name="Слайд" r:id="rId4" imgW="4570610" imgH="342764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754" y="422032"/>
                        <a:ext cx="6471137" cy="5228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235" y="175845"/>
            <a:ext cx="1429889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5f58PICQ9gGd7qbI9tzc_PIC2018.png"/>
          <p:cNvPicPr>
            <a:picLocks noChangeAspect="1"/>
          </p:cNvPicPr>
          <p:nvPr/>
        </p:nvPicPr>
        <p:blipFill>
          <a:blip r:embed="rId2" cstate="print"/>
          <a:srcRect t="5179" b="22143"/>
          <a:stretch>
            <a:fillRect/>
          </a:stretch>
        </p:blipFill>
        <p:spPr>
          <a:xfrm>
            <a:off x="0" y="2"/>
            <a:ext cx="8999034" cy="6701884"/>
          </a:xfrm>
          <a:prstGeom prst="rect">
            <a:avLst/>
          </a:prstGeom>
        </p:spPr>
      </p:pic>
      <p:pic>
        <p:nvPicPr>
          <p:cNvPr id="8" name="Рисунок 7" descr="10758PIChFeem4QDxQ533_PIC2018.png"/>
          <p:cNvPicPr>
            <a:picLocks noChangeAspect="1"/>
          </p:cNvPicPr>
          <p:nvPr/>
        </p:nvPicPr>
        <p:blipFill>
          <a:blip r:embed="rId3" cstate="print"/>
          <a:srcRect r="16855"/>
          <a:stretch>
            <a:fillRect/>
          </a:stretch>
        </p:blipFill>
        <p:spPr>
          <a:xfrm>
            <a:off x="6105831" y="3393774"/>
            <a:ext cx="2857231" cy="34642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07704" y="44624"/>
            <a:ext cx="5864696" cy="1569660"/>
          </a:xfrm>
          <a:prstGeom prst="rect">
            <a:avLst/>
          </a:prstGeom>
          <a:solidFill>
            <a:srgbClr val="FAFAFA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Новый перечень УУД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3573016"/>
            <a:ext cx="6568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Умения работать с информацией;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2204864"/>
            <a:ext cx="2709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Познавательные;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27784" y="2636912"/>
            <a:ext cx="2295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Регулятивные;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3068960"/>
            <a:ext cx="291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Коммуникативные;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59632" y="4077072"/>
            <a:ext cx="7025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Умения участвовать в совместной деятельности</a:t>
            </a:r>
          </a:p>
        </p:txBody>
      </p:sp>
      <p:pic>
        <p:nvPicPr>
          <p:cNvPr id="17" name="Рисунок 16" descr="seal_circle_red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885" y="4630994"/>
            <a:ext cx="1827156" cy="182715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7504" y="4941168"/>
            <a:ext cx="2097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4EEFC"/>
                </a:solidFill>
                <a:latin typeface="Arial" pitchFamily="34" charset="0"/>
                <a:cs typeface="Arial" pitchFamily="34" charset="0"/>
              </a:rPr>
              <a:t>П. 35 обновленного ФГОС НОО</a:t>
            </a:r>
          </a:p>
        </p:txBody>
      </p:sp>
      <p:pic>
        <p:nvPicPr>
          <p:cNvPr id="19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29889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40677"/>
            <a:ext cx="8229600" cy="6330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Коммуникативные УУД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57200" y="785446"/>
            <a:ext cx="4040188" cy="597877"/>
          </a:xfrm>
        </p:spPr>
        <p:txBody>
          <a:bodyPr/>
          <a:lstStyle/>
          <a:p>
            <a:r>
              <a:rPr lang="ru-RU" dirty="0" smtClean="0"/>
              <a:t>              Действующий ФГОС</a:t>
            </a: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1184030" y="1547447"/>
            <a:ext cx="3423137" cy="457871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владение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монологической и диалогической формами речи 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выражать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свои мысли в соответствии управление поведением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партнера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контроль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коррекция, оценка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действий партнеров, управление его  поведением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разрешение конфликтов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планирование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учебного сотрудничества с учителем и сверстниками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645025" y="844063"/>
            <a:ext cx="4041775" cy="515814"/>
          </a:xfrm>
        </p:spPr>
        <p:txBody>
          <a:bodyPr/>
          <a:lstStyle/>
          <a:p>
            <a:r>
              <a:rPr lang="ru-RU" dirty="0" smtClean="0"/>
              <a:t>       Новая редакция ФГОС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4"/>
          </p:nvPr>
        </p:nvSpPr>
        <p:spPr>
          <a:xfrm>
            <a:off x="4645025" y="1477108"/>
            <a:ext cx="4041775" cy="4649055"/>
          </a:xfrm>
        </p:spPr>
        <p:txBody>
          <a:bodyPr>
            <a:normAutofit fontScale="70000" lnSpcReduction="20000"/>
          </a:bodyPr>
          <a:lstStyle/>
          <a:p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осуществлять смысловое чтение текстов различного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вида</a:t>
            </a:r>
          </a:p>
          <a:p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использовать языковые средства, соответствующие познавательной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задаче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Участвовать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диалоге, соблюдать правила ведения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диалога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составлять устные и письменные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тексты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готовить публичные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выступления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строить речевое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высказывание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соблюдать правила общения при использовании электронных устройств</a:t>
            </a:r>
          </a:p>
          <a:p>
            <a:endParaRPr lang="ru-RU" dirty="0"/>
          </a:p>
        </p:txBody>
      </p:sp>
      <p:pic>
        <p:nvPicPr>
          <p:cNvPr id="17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9889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5039"/>
            <a:ext cx="1422123" cy="126876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38" y="1124744"/>
            <a:ext cx="7084277" cy="500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0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Смешанное обучение</a:t>
            </a:r>
            <a:endParaRPr lang="ru-RU" dirty="0"/>
          </a:p>
        </p:txBody>
      </p:sp>
      <p:pic>
        <p:nvPicPr>
          <p:cNvPr id="6" name="Содержимое 5" descr="СМешанное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1852245"/>
            <a:ext cx="4431323" cy="3880339"/>
          </a:xfrm>
        </p:spPr>
      </p:pic>
      <p:pic>
        <p:nvPicPr>
          <p:cNvPr id="8" name="Содержимое 7" descr="книга шаг в смеш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57016" y="1600200"/>
            <a:ext cx="3220967" cy="4525963"/>
          </a:xfrm>
        </p:spPr>
      </p:pic>
      <p:pic>
        <p:nvPicPr>
          <p:cNvPr id="7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10" y="222739"/>
            <a:ext cx="1429889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Gladkih\Рабочий стол\модели со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20891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10" y="222739"/>
            <a:ext cx="1429889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2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222739"/>
            <a:ext cx="8721969" cy="6400800"/>
          </a:xfrm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739"/>
            <a:ext cx="1422123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2196</TotalTime>
  <Words>269</Words>
  <Application>Microsoft Office PowerPoint</Application>
  <PresentationFormat>Экран (4:3)</PresentationFormat>
  <Paragraphs>77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Слайд</vt:lpstr>
      <vt:lpstr>Мастер – класс «Возможности моделей  «Ротация станций» и «Перевернутый класс»  для формирования коммуникативной компетенции младших школьников»</vt:lpstr>
      <vt:lpstr>Цель мастер – класса:  Раскрыть возможности моделей смешанного обучения в формировании коммуникативных УУД  в условиях внедрения нового проекта ФГОС  </vt:lpstr>
      <vt:lpstr>Презентация PowerPoint</vt:lpstr>
      <vt:lpstr>Презентация PowerPoint</vt:lpstr>
      <vt:lpstr>Коммуникативные УУД</vt:lpstr>
      <vt:lpstr>Презентация PowerPoint</vt:lpstr>
      <vt:lpstr>         Смешанное обучение</vt:lpstr>
      <vt:lpstr>Презентация PowerPoint</vt:lpstr>
      <vt:lpstr>Презентация PowerPoint</vt:lpstr>
      <vt:lpstr> </vt:lpstr>
      <vt:lpstr>Три рабочие зоны</vt:lpstr>
      <vt:lpstr>               Зона  работы с учителем </vt:lpstr>
      <vt:lpstr>Учение с увлечением</vt:lpstr>
      <vt:lpstr>Зона - онлайн</vt:lpstr>
      <vt:lpstr>Презентация PowerPoint</vt:lpstr>
      <vt:lpstr>Зона групповой работы</vt:lpstr>
      <vt:lpstr>Распределение обязанностей 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Гладких Елена Александровна</cp:lastModifiedBy>
  <cp:revision>166</cp:revision>
  <dcterms:created xsi:type="dcterms:W3CDTF">2014-11-21T11:00:06Z</dcterms:created>
  <dcterms:modified xsi:type="dcterms:W3CDTF">2022-02-25T06:21:28Z</dcterms:modified>
</cp:coreProperties>
</file>