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83" r:id="rId2"/>
    <p:sldId id="279" r:id="rId3"/>
    <p:sldId id="278" r:id="rId4"/>
    <p:sldId id="280" r:id="rId5"/>
    <p:sldId id="281" r:id="rId6"/>
    <p:sldId id="256" r:id="rId7"/>
    <p:sldId id="273" r:id="rId8"/>
    <p:sldId id="276" r:id="rId9"/>
    <p:sldId id="274" r:id="rId10"/>
    <p:sldId id="275" r:id="rId11"/>
    <p:sldId id="277" r:id="rId12"/>
    <p:sldId id="272" r:id="rId13"/>
    <p:sldId id="262" r:id="rId14"/>
    <p:sldId id="264" r:id="rId15"/>
    <p:sldId id="268" r:id="rId16"/>
    <p:sldId id="267" r:id="rId17"/>
    <p:sldId id="269" r:id="rId18"/>
    <p:sldId id="265" r:id="rId19"/>
    <p:sldId id="270" r:id="rId20"/>
    <p:sldId id="271" r:id="rId21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387" autoAdjust="0"/>
    <p:restoredTop sz="94660"/>
  </p:normalViewPr>
  <p:slideViewPr>
    <p:cSldViewPr>
      <p:cViewPr varScale="1">
        <p:scale>
          <a:sx n="68" d="100"/>
          <a:sy n="68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51.jpeg"/><Relationship Id="rId1" Type="http://schemas.openxmlformats.org/officeDocument/2006/relationships/image" Target="../media/image141.jpeg"/><Relationship Id="rId4" Type="http://schemas.openxmlformats.org/officeDocument/2006/relationships/image" Target="../media/image17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2FF7DF-A951-4B66-B172-30EEF7EDBAC2}" type="doc">
      <dgm:prSet loTypeId="urn:microsoft.com/office/officeart/2005/8/layout/hList7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192796A-2052-4FFF-B882-0CD2A75512C6}">
      <dgm:prSet custT="1"/>
      <dgm:spPr/>
      <dgm:t>
        <a:bodyPr/>
        <a:lstStyle/>
        <a:p>
          <a:pPr algn="ctr" rtl="0"/>
          <a:r>
            <a:rPr lang="ru-RU" sz="2400" dirty="0" smtClean="0"/>
            <a:t>Открытость </a:t>
          </a:r>
          <a:r>
            <a:rPr lang="ru-RU" sz="2400" dirty="0" smtClean="0"/>
            <a:t>новым </a:t>
          </a:r>
          <a:r>
            <a:rPr lang="ru-RU" sz="2400" dirty="0" smtClean="0"/>
            <a:t>знаниям и готовность изменяться</a:t>
          </a:r>
          <a:endParaRPr lang="ru-RU" sz="2400" dirty="0"/>
        </a:p>
      </dgm:t>
    </dgm:pt>
    <dgm:pt modelId="{6D9512E7-2C96-40A1-8793-82CA1A205BBF}" type="parTrans" cxnId="{3FC7C8A2-3E4A-438A-A47F-3E980C6C95CA}">
      <dgm:prSet/>
      <dgm:spPr/>
      <dgm:t>
        <a:bodyPr/>
        <a:lstStyle/>
        <a:p>
          <a:endParaRPr lang="ru-RU"/>
        </a:p>
      </dgm:t>
    </dgm:pt>
    <dgm:pt modelId="{BD8C7EEA-20C1-4498-BB10-12677E4E07E2}" type="sibTrans" cxnId="{3FC7C8A2-3E4A-438A-A47F-3E980C6C95CA}">
      <dgm:prSet/>
      <dgm:spPr/>
      <dgm:t>
        <a:bodyPr/>
        <a:lstStyle/>
        <a:p>
          <a:endParaRPr lang="ru-RU"/>
        </a:p>
      </dgm:t>
    </dgm:pt>
    <dgm:pt modelId="{365DBE16-C31A-4490-B70C-FCAEE67F0509}">
      <dgm:prSet custT="1"/>
      <dgm:spPr/>
      <dgm:t>
        <a:bodyPr/>
        <a:lstStyle/>
        <a:p>
          <a:pPr rtl="0"/>
          <a:r>
            <a:rPr lang="ru-RU" sz="2400" dirty="0" smtClean="0"/>
            <a:t>Уверенность в собственных силах</a:t>
          </a:r>
          <a:endParaRPr lang="ru-RU" sz="2400" dirty="0"/>
        </a:p>
      </dgm:t>
    </dgm:pt>
    <dgm:pt modelId="{7B571FFC-54B0-493C-ABEA-0C7229BDFCE0}" type="parTrans" cxnId="{9B08C723-46E9-4AFF-9348-6BB6682A3ABF}">
      <dgm:prSet/>
      <dgm:spPr/>
      <dgm:t>
        <a:bodyPr/>
        <a:lstStyle/>
        <a:p>
          <a:endParaRPr lang="ru-RU"/>
        </a:p>
      </dgm:t>
    </dgm:pt>
    <dgm:pt modelId="{8C6C44A8-B19B-44AA-A7CD-497795367E0F}" type="sibTrans" cxnId="{9B08C723-46E9-4AFF-9348-6BB6682A3ABF}">
      <dgm:prSet/>
      <dgm:spPr/>
      <dgm:t>
        <a:bodyPr/>
        <a:lstStyle/>
        <a:p>
          <a:endParaRPr lang="ru-RU"/>
        </a:p>
      </dgm:t>
    </dgm:pt>
    <dgm:pt modelId="{D8EF8413-324D-417F-8885-32C768981BD4}">
      <dgm:prSet custT="1"/>
      <dgm:spPr/>
      <dgm:t>
        <a:bodyPr/>
        <a:lstStyle/>
        <a:p>
          <a:pPr rtl="0"/>
          <a:r>
            <a:rPr lang="ru-RU" sz="2400" dirty="0" smtClean="0"/>
            <a:t>Умение видеть и удерживать цель</a:t>
          </a:r>
          <a:endParaRPr lang="ru-RU" sz="1800" dirty="0"/>
        </a:p>
      </dgm:t>
    </dgm:pt>
    <dgm:pt modelId="{E304030A-CD56-4114-8135-FE77CFB1C921}" type="parTrans" cxnId="{7035BC0B-EA26-41A8-8C19-D26A96C911CB}">
      <dgm:prSet/>
      <dgm:spPr/>
      <dgm:t>
        <a:bodyPr/>
        <a:lstStyle/>
        <a:p>
          <a:endParaRPr lang="ru-RU"/>
        </a:p>
      </dgm:t>
    </dgm:pt>
    <dgm:pt modelId="{1269F9D2-756A-4940-B407-B517407A1E4D}" type="sibTrans" cxnId="{7035BC0B-EA26-41A8-8C19-D26A96C911CB}">
      <dgm:prSet/>
      <dgm:spPr/>
      <dgm:t>
        <a:bodyPr/>
        <a:lstStyle/>
        <a:p>
          <a:endParaRPr lang="ru-RU"/>
        </a:p>
      </dgm:t>
    </dgm:pt>
    <dgm:pt modelId="{2C6658B7-2DD4-41CE-8EFC-551AF0D19500}">
      <dgm:prSet custT="1"/>
      <dgm:spPr/>
      <dgm:t>
        <a:bodyPr/>
        <a:lstStyle/>
        <a:p>
          <a:pPr rtl="0"/>
          <a:r>
            <a:rPr lang="ru-RU" sz="2000" dirty="0" smtClean="0"/>
            <a:t>Способность быстро отыскивать нужные средства для воплощения идеи</a:t>
          </a:r>
          <a:endParaRPr lang="ru-RU" sz="2000" dirty="0"/>
        </a:p>
      </dgm:t>
    </dgm:pt>
    <dgm:pt modelId="{C140AEE4-D811-4DCC-9298-9BCD115B0DC3}" type="parTrans" cxnId="{5719FC87-5FE0-43BB-83E0-C01476148BC0}">
      <dgm:prSet/>
      <dgm:spPr/>
      <dgm:t>
        <a:bodyPr/>
        <a:lstStyle/>
        <a:p>
          <a:endParaRPr lang="ru-RU"/>
        </a:p>
      </dgm:t>
    </dgm:pt>
    <dgm:pt modelId="{0265D9E1-105A-40D7-9754-15F4495D1793}" type="sibTrans" cxnId="{5719FC87-5FE0-43BB-83E0-C01476148BC0}">
      <dgm:prSet/>
      <dgm:spPr/>
      <dgm:t>
        <a:bodyPr/>
        <a:lstStyle/>
        <a:p>
          <a:endParaRPr lang="ru-RU"/>
        </a:p>
      </dgm:t>
    </dgm:pt>
    <dgm:pt modelId="{5F4C5FB1-1898-42D4-AE8A-832CBB42EDD6}" type="pres">
      <dgm:prSet presAssocID="{BC2FF7DF-A951-4B66-B172-30EEF7EDBAC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61E44A-1BB7-4046-89BC-DA29B802CD2E}" type="pres">
      <dgm:prSet presAssocID="{BC2FF7DF-A951-4B66-B172-30EEF7EDBAC2}" presName="fgShape" presStyleLbl="fgShp" presStyleIdx="0" presStyleCnt="1" custScaleX="108696" custScaleY="135295" custLinFactNeighborX="297" custLinFactNeighborY="-8823"/>
      <dgm:spPr/>
    </dgm:pt>
    <dgm:pt modelId="{CBBE1B9A-E026-4480-A76B-28C2453976D3}" type="pres">
      <dgm:prSet presAssocID="{BC2FF7DF-A951-4B66-B172-30EEF7EDBAC2}" presName="linComp" presStyleCnt="0"/>
      <dgm:spPr/>
    </dgm:pt>
    <dgm:pt modelId="{1D2F2257-E941-4DD7-B925-EB824BAA24A4}" type="pres">
      <dgm:prSet presAssocID="{5192796A-2052-4FFF-B882-0CD2A75512C6}" presName="compNode" presStyleCnt="0"/>
      <dgm:spPr/>
    </dgm:pt>
    <dgm:pt modelId="{8529CFD4-BF98-49FD-9CAD-218B09C9C8C4}" type="pres">
      <dgm:prSet presAssocID="{5192796A-2052-4FFF-B882-0CD2A75512C6}" presName="bkgdShape" presStyleLbl="node1" presStyleIdx="0" presStyleCnt="4"/>
      <dgm:spPr/>
      <dgm:t>
        <a:bodyPr/>
        <a:lstStyle/>
        <a:p>
          <a:endParaRPr lang="ru-RU"/>
        </a:p>
      </dgm:t>
    </dgm:pt>
    <dgm:pt modelId="{68001EEB-B3BB-40B6-86CF-4EDA9E379512}" type="pres">
      <dgm:prSet presAssocID="{5192796A-2052-4FFF-B882-0CD2A75512C6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862BF7-C978-4680-BDD3-9C85E8BD1255}" type="pres">
      <dgm:prSet presAssocID="{5192796A-2052-4FFF-B882-0CD2A75512C6}" presName="invisiNode" presStyleLbl="node1" presStyleIdx="0" presStyleCnt="4"/>
      <dgm:spPr/>
    </dgm:pt>
    <dgm:pt modelId="{A0B619E4-2B54-4EFE-9A09-84774BD8F40E}" type="pres">
      <dgm:prSet presAssocID="{5192796A-2052-4FFF-B882-0CD2A75512C6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6FF6F41-D735-49C7-8E27-EB8F7A0DFC42}" type="pres">
      <dgm:prSet presAssocID="{BD8C7EEA-20C1-4498-BB10-12677E4E07E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F404BAD-E1A6-46E0-903A-E86EA8C0BDF4}" type="pres">
      <dgm:prSet presAssocID="{365DBE16-C31A-4490-B70C-FCAEE67F0509}" presName="compNode" presStyleCnt="0"/>
      <dgm:spPr/>
    </dgm:pt>
    <dgm:pt modelId="{B0DB4FAF-44FB-4714-8264-C29C15EA1B36}" type="pres">
      <dgm:prSet presAssocID="{365DBE16-C31A-4490-B70C-FCAEE67F0509}" presName="bkgdShape" presStyleLbl="node1" presStyleIdx="1" presStyleCnt="4"/>
      <dgm:spPr/>
      <dgm:t>
        <a:bodyPr/>
        <a:lstStyle/>
        <a:p>
          <a:endParaRPr lang="ru-RU"/>
        </a:p>
      </dgm:t>
    </dgm:pt>
    <dgm:pt modelId="{75B259F9-DE01-439D-92E8-78FE1EC00F28}" type="pres">
      <dgm:prSet presAssocID="{365DBE16-C31A-4490-B70C-FCAEE67F0509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A2BA39-7355-4D47-B83F-2147B1C02E87}" type="pres">
      <dgm:prSet presAssocID="{365DBE16-C31A-4490-B70C-FCAEE67F0509}" presName="invisiNode" presStyleLbl="node1" presStyleIdx="1" presStyleCnt="4"/>
      <dgm:spPr/>
    </dgm:pt>
    <dgm:pt modelId="{40E8971C-5D96-4111-8527-1D405D2350A1}" type="pres">
      <dgm:prSet presAssocID="{365DBE16-C31A-4490-B70C-FCAEE67F0509}" presName="imagNode" presStyleLbl="fgImgPlace1" presStyleIdx="1" presStyleCnt="4" custLinFactNeighborX="-6415" custLinFactNeighborY="-35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8A547F2-B76A-4889-94B4-4806BE7E230C}" type="pres">
      <dgm:prSet presAssocID="{8C6C44A8-B19B-44AA-A7CD-497795367E0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CB0D1F8-64DB-453F-B772-DB791FA1214E}" type="pres">
      <dgm:prSet presAssocID="{D8EF8413-324D-417F-8885-32C768981BD4}" presName="compNode" presStyleCnt="0"/>
      <dgm:spPr/>
    </dgm:pt>
    <dgm:pt modelId="{13EA3422-F869-4477-BE14-88A93A491326}" type="pres">
      <dgm:prSet presAssocID="{D8EF8413-324D-417F-8885-32C768981BD4}" presName="bkgdShape" presStyleLbl="node1" presStyleIdx="2" presStyleCnt="4" custLinFactNeighborX="249" custLinFactNeighborY="-1471"/>
      <dgm:spPr/>
      <dgm:t>
        <a:bodyPr/>
        <a:lstStyle/>
        <a:p>
          <a:endParaRPr lang="ru-RU"/>
        </a:p>
      </dgm:t>
    </dgm:pt>
    <dgm:pt modelId="{9108DB5B-ADAB-4D4D-A980-17AA1C11B7C9}" type="pres">
      <dgm:prSet presAssocID="{D8EF8413-324D-417F-8885-32C768981BD4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1AABC1-F1E4-4BA8-9DCB-3E0F6FC9BB92}" type="pres">
      <dgm:prSet presAssocID="{D8EF8413-324D-417F-8885-32C768981BD4}" presName="invisiNode" presStyleLbl="node1" presStyleIdx="2" presStyleCnt="4"/>
      <dgm:spPr/>
    </dgm:pt>
    <dgm:pt modelId="{8A3911DE-231A-4A9E-8EB5-07F71E8A5C51}" type="pres">
      <dgm:prSet presAssocID="{D8EF8413-324D-417F-8885-32C768981BD4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3C5952A-7B0B-4BF7-A807-BAB247A26703}" type="pres">
      <dgm:prSet presAssocID="{1269F9D2-756A-4940-B407-B517407A1E4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4E3DA4A-B4F4-4010-A9F4-C58923C4B32F}" type="pres">
      <dgm:prSet presAssocID="{2C6658B7-2DD4-41CE-8EFC-551AF0D19500}" presName="compNode" presStyleCnt="0"/>
      <dgm:spPr/>
    </dgm:pt>
    <dgm:pt modelId="{B95CDA03-57FF-4A57-BB15-46E592CA9816}" type="pres">
      <dgm:prSet presAssocID="{2C6658B7-2DD4-41CE-8EFC-551AF0D19500}" presName="bkgdShape" presStyleLbl="node1" presStyleIdx="3" presStyleCnt="4"/>
      <dgm:spPr/>
      <dgm:t>
        <a:bodyPr/>
        <a:lstStyle/>
        <a:p>
          <a:endParaRPr lang="ru-RU"/>
        </a:p>
      </dgm:t>
    </dgm:pt>
    <dgm:pt modelId="{2A3C674D-FE0D-4D6E-B869-3A52DDCF91E5}" type="pres">
      <dgm:prSet presAssocID="{2C6658B7-2DD4-41CE-8EFC-551AF0D19500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78D51C-060F-48CD-BF8B-9A7E1B1D4548}" type="pres">
      <dgm:prSet presAssocID="{2C6658B7-2DD4-41CE-8EFC-551AF0D19500}" presName="invisiNode" presStyleLbl="node1" presStyleIdx="3" presStyleCnt="4"/>
      <dgm:spPr/>
    </dgm:pt>
    <dgm:pt modelId="{48CDEB5B-F356-4CC2-B090-BC9ED211FA15}" type="pres">
      <dgm:prSet presAssocID="{2C6658B7-2DD4-41CE-8EFC-551AF0D19500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0CDAA22F-8AAF-4998-AB41-FF87349E6B27}" type="presOf" srcId="{5192796A-2052-4FFF-B882-0CD2A75512C6}" destId="{8529CFD4-BF98-49FD-9CAD-218B09C9C8C4}" srcOrd="0" destOrd="0" presId="urn:microsoft.com/office/officeart/2005/8/layout/hList7"/>
    <dgm:cxn modelId="{7035BC0B-EA26-41A8-8C19-D26A96C911CB}" srcId="{BC2FF7DF-A951-4B66-B172-30EEF7EDBAC2}" destId="{D8EF8413-324D-417F-8885-32C768981BD4}" srcOrd="2" destOrd="0" parTransId="{E304030A-CD56-4114-8135-FE77CFB1C921}" sibTransId="{1269F9D2-756A-4940-B407-B517407A1E4D}"/>
    <dgm:cxn modelId="{351FEA48-582A-4C2F-830F-D287E0BA0B91}" type="presOf" srcId="{BC2FF7DF-A951-4B66-B172-30EEF7EDBAC2}" destId="{5F4C5FB1-1898-42D4-AE8A-832CBB42EDD6}" srcOrd="0" destOrd="0" presId="urn:microsoft.com/office/officeart/2005/8/layout/hList7"/>
    <dgm:cxn modelId="{A83C0955-5B96-4F8A-B112-F3FE180C8DE5}" type="presOf" srcId="{5192796A-2052-4FFF-B882-0CD2A75512C6}" destId="{68001EEB-B3BB-40B6-86CF-4EDA9E379512}" srcOrd="1" destOrd="0" presId="urn:microsoft.com/office/officeart/2005/8/layout/hList7"/>
    <dgm:cxn modelId="{0E8963E1-16A7-4B90-9915-D939A2D1F68A}" type="presOf" srcId="{2C6658B7-2DD4-41CE-8EFC-551AF0D19500}" destId="{B95CDA03-57FF-4A57-BB15-46E592CA9816}" srcOrd="0" destOrd="0" presId="urn:microsoft.com/office/officeart/2005/8/layout/hList7"/>
    <dgm:cxn modelId="{19E6BC20-183B-4B68-80DE-0A4BE8AD9090}" type="presOf" srcId="{1269F9D2-756A-4940-B407-B517407A1E4D}" destId="{43C5952A-7B0B-4BF7-A807-BAB247A26703}" srcOrd="0" destOrd="0" presId="urn:microsoft.com/office/officeart/2005/8/layout/hList7"/>
    <dgm:cxn modelId="{4967D428-A01F-40E4-A8E2-B133A4FF60AF}" type="presOf" srcId="{D8EF8413-324D-417F-8885-32C768981BD4}" destId="{9108DB5B-ADAB-4D4D-A980-17AA1C11B7C9}" srcOrd="1" destOrd="0" presId="urn:microsoft.com/office/officeart/2005/8/layout/hList7"/>
    <dgm:cxn modelId="{9B08C723-46E9-4AFF-9348-6BB6682A3ABF}" srcId="{BC2FF7DF-A951-4B66-B172-30EEF7EDBAC2}" destId="{365DBE16-C31A-4490-B70C-FCAEE67F0509}" srcOrd="1" destOrd="0" parTransId="{7B571FFC-54B0-493C-ABEA-0C7229BDFCE0}" sibTransId="{8C6C44A8-B19B-44AA-A7CD-497795367E0F}"/>
    <dgm:cxn modelId="{0DF6360A-7A56-4C69-84F6-B7CE8112E27F}" type="presOf" srcId="{365DBE16-C31A-4490-B70C-FCAEE67F0509}" destId="{B0DB4FAF-44FB-4714-8264-C29C15EA1B36}" srcOrd="0" destOrd="0" presId="urn:microsoft.com/office/officeart/2005/8/layout/hList7"/>
    <dgm:cxn modelId="{5719FC87-5FE0-43BB-83E0-C01476148BC0}" srcId="{BC2FF7DF-A951-4B66-B172-30EEF7EDBAC2}" destId="{2C6658B7-2DD4-41CE-8EFC-551AF0D19500}" srcOrd="3" destOrd="0" parTransId="{C140AEE4-D811-4DCC-9298-9BCD115B0DC3}" sibTransId="{0265D9E1-105A-40D7-9754-15F4495D1793}"/>
    <dgm:cxn modelId="{3FC7C8A2-3E4A-438A-A47F-3E980C6C95CA}" srcId="{BC2FF7DF-A951-4B66-B172-30EEF7EDBAC2}" destId="{5192796A-2052-4FFF-B882-0CD2A75512C6}" srcOrd="0" destOrd="0" parTransId="{6D9512E7-2C96-40A1-8793-82CA1A205BBF}" sibTransId="{BD8C7EEA-20C1-4498-BB10-12677E4E07E2}"/>
    <dgm:cxn modelId="{F7572E9F-CF1F-4AC3-9C07-10C793A9ABA6}" type="presOf" srcId="{8C6C44A8-B19B-44AA-A7CD-497795367E0F}" destId="{18A547F2-B76A-4889-94B4-4806BE7E230C}" srcOrd="0" destOrd="0" presId="urn:microsoft.com/office/officeart/2005/8/layout/hList7"/>
    <dgm:cxn modelId="{CDFE7B84-ABFE-4401-8FCA-E38259E9358B}" type="presOf" srcId="{365DBE16-C31A-4490-B70C-FCAEE67F0509}" destId="{75B259F9-DE01-439D-92E8-78FE1EC00F28}" srcOrd="1" destOrd="0" presId="urn:microsoft.com/office/officeart/2005/8/layout/hList7"/>
    <dgm:cxn modelId="{61F9BD41-A9B7-4680-A2FF-5D8D2CC92D04}" type="presOf" srcId="{2C6658B7-2DD4-41CE-8EFC-551AF0D19500}" destId="{2A3C674D-FE0D-4D6E-B869-3A52DDCF91E5}" srcOrd="1" destOrd="0" presId="urn:microsoft.com/office/officeart/2005/8/layout/hList7"/>
    <dgm:cxn modelId="{2F2B8132-6684-411C-9629-2EDBF0F61C59}" type="presOf" srcId="{BD8C7EEA-20C1-4498-BB10-12677E4E07E2}" destId="{D6FF6F41-D735-49C7-8E27-EB8F7A0DFC42}" srcOrd="0" destOrd="0" presId="urn:microsoft.com/office/officeart/2005/8/layout/hList7"/>
    <dgm:cxn modelId="{E71C7AC2-6411-4404-BD42-5FE91F65D644}" type="presOf" srcId="{D8EF8413-324D-417F-8885-32C768981BD4}" destId="{13EA3422-F869-4477-BE14-88A93A491326}" srcOrd="0" destOrd="0" presId="urn:microsoft.com/office/officeart/2005/8/layout/hList7"/>
    <dgm:cxn modelId="{F07E61FF-D154-4DCC-B868-FE6187334540}" type="presParOf" srcId="{5F4C5FB1-1898-42D4-AE8A-832CBB42EDD6}" destId="{C761E44A-1BB7-4046-89BC-DA29B802CD2E}" srcOrd="0" destOrd="0" presId="urn:microsoft.com/office/officeart/2005/8/layout/hList7"/>
    <dgm:cxn modelId="{973B152F-C0C0-4B90-946B-230214307DF0}" type="presParOf" srcId="{5F4C5FB1-1898-42D4-AE8A-832CBB42EDD6}" destId="{CBBE1B9A-E026-4480-A76B-28C2453976D3}" srcOrd="1" destOrd="0" presId="urn:microsoft.com/office/officeart/2005/8/layout/hList7"/>
    <dgm:cxn modelId="{6B92524F-1E25-4234-91A0-B6C7451FCD55}" type="presParOf" srcId="{CBBE1B9A-E026-4480-A76B-28C2453976D3}" destId="{1D2F2257-E941-4DD7-B925-EB824BAA24A4}" srcOrd="0" destOrd="0" presId="urn:microsoft.com/office/officeart/2005/8/layout/hList7"/>
    <dgm:cxn modelId="{F6E53909-61EE-4D8A-8D32-EDF853FAABE5}" type="presParOf" srcId="{1D2F2257-E941-4DD7-B925-EB824BAA24A4}" destId="{8529CFD4-BF98-49FD-9CAD-218B09C9C8C4}" srcOrd="0" destOrd="0" presId="urn:microsoft.com/office/officeart/2005/8/layout/hList7"/>
    <dgm:cxn modelId="{BF7EBCB2-3BB4-463A-A84A-8D1B73594586}" type="presParOf" srcId="{1D2F2257-E941-4DD7-B925-EB824BAA24A4}" destId="{68001EEB-B3BB-40B6-86CF-4EDA9E379512}" srcOrd="1" destOrd="0" presId="urn:microsoft.com/office/officeart/2005/8/layout/hList7"/>
    <dgm:cxn modelId="{257B3237-DA34-473B-BCA2-D74E1576DC58}" type="presParOf" srcId="{1D2F2257-E941-4DD7-B925-EB824BAA24A4}" destId="{B4862BF7-C978-4680-BDD3-9C85E8BD1255}" srcOrd="2" destOrd="0" presId="urn:microsoft.com/office/officeart/2005/8/layout/hList7"/>
    <dgm:cxn modelId="{1AF07002-B483-4CB5-B1EA-F3E90E368228}" type="presParOf" srcId="{1D2F2257-E941-4DD7-B925-EB824BAA24A4}" destId="{A0B619E4-2B54-4EFE-9A09-84774BD8F40E}" srcOrd="3" destOrd="0" presId="urn:microsoft.com/office/officeart/2005/8/layout/hList7"/>
    <dgm:cxn modelId="{6B17F195-3C29-4EF2-ADC0-A56CA30CA9BB}" type="presParOf" srcId="{CBBE1B9A-E026-4480-A76B-28C2453976D3}" destId="{D6FF6F41-D735-49C7-8E27-EB8F7A0DFC42}" srcOrd="1" destOrd="0" presId="urn:microsoft.com/office/officeart/2005/8/layout/hList7"/>
    <dgm:cxn modelId="{B6638C08-EA27-4352-BFC9-5361EC3E889C}" type="presParOf" srcId="{CBBE1B9A-E026-4480-A76B-28C2453976D3}" destId="{DF404BAD-E1A6-46E0-903A-E86EA8C0BDF4}" srcOrd="2" destOrd="0" presId="urn:microsoft.com/office/officeart/2005/8/layout/hList7"/>
    <dgm:cxn modelId="{4754CC3A-2F9D-4C71-844D-C0AF74B4B0FC}" type="presParOf" srcId="{DF404BAD-E1A6-46E0-903A-E86EA8C0BDF4}" destId="{B0DB4FAF-44FB-4714-8264-C29C15EA1B36}" srcOrd="0" destOrd="0" presId="urn:microsoft.com/office/officeart/2005/8/layout/hList7"/>
    <dgm:cxn modelId="{868B2058-A7BA-487E-857C-4837714FE672}" type="presParOf" srcId="{DF404BAD-E1A6-46E0-903A-E86EA8C0BDF4}" destId="{75B259F9-DE01-439D-92E8-78FE1EC00F28}" srcOrd="1" destOrd="0" presId="urn:microsoft.com/office/officeart/2005/8/layout/hList7"/>
    <dgm:cxn modelId="{5DCCCE9F-8C80-4188-9904-9D11086BF7EF}" type="presParOf" srcId="{DF404BAD-E1A6-46E0-903A-E86EA8C0BDF4}" destId="{70A2BA39-7355-4D47-B83F-2147B1C02E87}" srcOrd="2" destOrd="0" presId="urn:microsoft.com/office/officeart/2005/8/layout/hList7"/>
    <dgm:cxn modelId="{7F9C268E-E233-4FFD-ADE1-93C2E333D40E}" type="presParOf" srcId="{DF404BAD-E1A6-46E0-903A-E86EA8C0BDF4}" destId="{40E8971C-5D96-4111-8527-1D405D2350A1}" srcOrd="3" destOrd="0" presId="urn:microsoft.com/office/officeart/2005/8/layout/hList7"/>
    <dgm:cxn modelId="{0EF1E48F-9A73-436D-8096-DA2E9F43F156}" type="presParOf" srcId="{CBBE1B9A-E026-4480-A76B-28C2453976D3}" destId="{18A547F2-B76A-4889-94B4-4806BE7E230C}" srcOrd="3" destOrd="0" presId="urn:microsoft.com/office/officeart/2005/8/layout/hList7"/>
    <dgm:cxn modelId="{CDC9AB6A-6CE5-4A5A-BA84-1B19FC8CB1A0}" type="presParOf" srcId="{CBBE1B9A-E026-4480-A76B-28C2453976D3}" destId="{ACB0D1F8-64DB-453F-B772-DB791FA1214E}" srcOrd="4" destOrd="0" presId="urn:microsoft.com/office/officeart/2005/8/layout/hList7"/>
    <dgm:cxn modelId="{63F8977F-3A5D-4943-AA21-7856FF5C64E6}" type="presParOf" srcId="{ACB0D1F8-64DB-453F-B772-DB791FA1214E}" destId="{13EA3422-F869-4477-BE14-88A93A491326}" srcOrd="0" destOrd="0" presId="urn:microsoft.com/office/officeart/2005/8/layout/hList7"/>
    <dgm:cxn modelId="{0714BD62-F05E-41A7-A3DE-ECDBD7771A02}" type="presParOf" srcId="{ACB0D1F8-64DB-453F-B772-DB791FA1214E}" destId="{9108DB5B-ADAB-4D4D-A980-17AA1C11B7C9}" srcOrd="1" destOrd="0" presId="urn:microsoft.com/office/officeart/2005/8/layout/hList7"/>
    <dgm:cxn modelId="{71E85929-9E4C-4450-BED0-0688B8B77EE3}" type="presParOf" srcId="{ACB0D1F8-64DB-453F-B772-DB791FA1214E}" destId="{6F1AABC1-F1E4-4BA8-9DCB-3E0F6FC9BB92}" srcOrd="2" destOrd="0" presId="urn:microsoft.com/office/officeart/2005/8/layout/hList7"/>
    <dgm:cxn modelId="{7E06B03C-18FB-4EA7-A7C8-CC77A8A1C891}" type="presParOf" srcId="{ACB0D1F8-64DB-453F-B772-DB791FA1214E}" destId="{8A3911DE-231A-4A9E-8EB5-07F71E8A5C51}" srcOrd="3" destOrd="0" presId="urn:microsoft.com/office/officeart/2005/8/layout/hList7"/>
    <dgm:cxn modelId="{3BE3E30A-8B40-4B27-A6BF-9BF14BD925E1}" type="presParOf" srcId="{CBBE1B9A-E026-4480-A76B-28C2453976D3}" destId="{43C5952A-7B0B-4BF7-A807-BAB247A26703}" srcOrd="5" destOrd="0" presId="urn:microsoft.com/office/officeart/2005/8/layout/hList7"/>
    <dgm:cxn modelId="{1738CA9E-4E4C-4974-9FD2-14F9B9C9A538}" type="presParOf" srcId="{CBBE1B9A-E026-4480-A76B-28C2453976D3}" destId="{D4E3DA4A-B4F4-4010-A9F4-C58923C4B32F}" srcOrd="6" destOrd="0" presId="urn:microsoft.com/office/officeart/2005/8/layout/hList7"/>
    <dgm:cxn modelId="{C730044B-4545-4FD7-91A4-72364639386C}" type="presParOf" srcId="{D4E3DA4A-B4F4-4010-A9F4-C58923C4B32F}" destId="{B95CDA03-57FF-4A57-BB15-46E592CA9816}" srcOrd="0" destOrd="0" presId="urn:microsoft.com/office/officeart/2005/8/layout/hList7"/>
    <dgm:cxn modelId="{5BFC4F17-F873-4268-847C-8CD4754F4975}" type="presParOf" srcId="{D4E3DA4A-B4F4-4010-A9F4-C58923C4B32F}" destId="{2A3C674D-FE0D-4D6E-B869-3A52DDCF91E5}" srcOrd="1" destOrd="0" presId="urn:microsoft.com/office/officeart/2005/8/layout/hList7"/>
    <dgm:cxn modelId="{C08B3379-0401-4623-B4B1-2083CDDD68D7}" type="presParOf" srcId="{D4E3DA4A-B4F4-4010-A9F4-C58923C4B32F}" destId="{8C78D51C-060F-48CD-BF8B-9A7E1B1D4548}" srcOrd="2" destOrd="0" presId="urn:microsoft.com/office/officeart/2005/8/layout/hList7"/>
    <dgm:cxn modelId="{0B2484F4-FC8D-4177-AC9D-E452744567F2}" type="presParOf" srcId="{D4E3DA4A-B4F4-4010-A9F4-C58923C4B32F}" destId="{48CDEB5B-F356-4CC2-B090-BC9ED211FA15}" srcOrd="3" destOrd="0" presId="urn:microsoft.com/office/officeart/2005/8/layout/hList7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29CFD4-BF98-49FD-9CAD-218B09C9C8C4}">
      <dsp:nvSpPr>
        <dsp:cNvPr id="0" name=""/>
        <dsp:cNvSpPr/>
      </dsp:nvSpPr>
      <dsp:spPr>
        <a:xfrm>
          <a:off x="1948" y="0"/>
          <a:ext cx="2042627" cy="48577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Открытость новым знаниям и готовность изменяться</a:t>
          </a:r>
          <a:endParaRPr lang="ru-RU" sz="2400" kern="1200" dirty="0"/>
        </a:p>
      </dsp:txBody>
      <dsp:txXfrm>
        <a:off x="1948" y="1943113"/>
        <a:ext cx="2042627" cy="1943113"/>
      </dsp:txXfrm>
    </dsp:sp>
    <dsp:sp modelId="{A0B619E4-2B54-4EFE-9A09-84774BD8F40E}">
      <dsp:nvSpPr>
        <dsp:cNvPr id="0" name=""/>
        <dsp:cNvSpPr/>
      </dsp:nvSpPr>
      <dsp:spPr>
        <a:xfrm>
          <a:off x="214441" y="291467"/>
          <a:ext cx="1617642" cy="161764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0DB4FAF-44FB-4714-8264-C29C15EA1B36}">
      <dsp:nvSpPr>
        <dsp:cNvPr id="0" name=""/>
        <dsp:cNvSpPr/>
      </dsp:nvSpPr>
      <dsp:spPr>
        <a:xfrm>
          <a:off x="2105855" y="0"/>
          <a:ext cx="2042627" cy="48577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Уверенность в собственных силах</a:t>
          </a:r>
          <a:endParaRPr lang="ru-RU" sz="2400" kern="1200" dirty="0"/>
        </a:p>
      </dsp:txBody>
      <dsp:txXfrm>
        <a:off x="2105855" y="1943113"/>
        <a:ext cx="2042627" cy="1943113"/>
      </dsp:txXfrm>
    </dsp:sp>
    <dsp:sp modelId="{40E8971C-5D96-4111-8527-1D405D2350A1}">
      <dsp:nvSpPr>
        <dsp:cNvPr id="0" name=""/>
        <dsp:cNvSpPr/>
      </dsp:nvSpPr>
      <dsp:spPr>
        <a:xfrm>
          <a:off x="2214576" y="285756"/>
          <a:ext cx="1617642" cy="161764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3EA3422-F869-4477-BE14-88A93A491326}">
      <dsp:nvSpPr>
        <dsp:cNvPr id="0" name=""/>
        <dsp:cNvSpPr/>
      </dsp:nvSpPr>
      <dsp:spPr>
        <a:xfrm>
          <a:off x="4214848" y="0"/>
          <a:ext cx="2042627" cy="48577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Умение видеть и удерживать цель</a:t>
          </a:r>
          <a:endParaRPr lang="ru-RU" sz="1800" kern="1200" dirty="0"/>
        </a:p>
      </dsp:txBody>
      <dsp:txXfrm>
        <a:off x="4214848" y="1943113"/>
        <a:ext cx="2042627" cy="1943113"/>
      </dsp:txXfrm>
    </dsp:sp>
    <dsp:sp modelId="{8A3911DE-231A-4A9E-8EB5-07F71E8A5C51}">
      <dsp:nvSpPr>
        <dsp:cNvPr id="0" name=""/>
        <dsp:cNvSpPr/>
      </dsp:nvSpPr>
      <dsp:spPr>
        <a:xfrm>
          <a:off x="4422255" y="291467"/>
          <a:ext cx="1617642" cy="161764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95CDA03-57FF-4A57-BB15-46E592CA9816}">
      <dsp:nvSpPr>
        <dsp:cNvPr id="0" name=""/>
        <dsp:cNvSpPr/>
      </dsp:nvSpPr>
      <dsp:spPr>
        <a:xfrm>
          <a:off x="6313669" y="0"/>
          <a:ext cx="2042627" cy="48577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Способность быстро отыскивать нужные средства для воплощения идеи</a:t>
          </a:r>
          <a:endParaRPr lang="ru-RU" sz="2000" kern="1200" dirty="0"/>
        </a:p>
      </dsp:txBody>
      <dsp:txXfrm>
        <a:off x="6313669" y="1943113"/>
        <a:ext cx="2042627" cy="1943113"/>
      </dsp:txXfrm>
    </dsp:sp>
    <dsp:sp modelId="{48CDEB5B-F356-4CC2-B090-BC9ED211FA15}">
      <dsp:nvSpPr>
        <dsp:cNvPr id="0" name=""/>
        <dsp:cNvSpPr/>
      </dsp:nvSpPr>
      <dsp:spPr>
        <a:xfrm>
          <a:off x="6526162" y="291467"/>
          <a:ext cx="1617642" cy="161764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61E44A-1BB7-4046-89BC-DA29B802CD2E}">
      <dsp:nvSpPr>
        <dsp:cNvPr id="0" name=""/>
        <dsp:cNvSpPr/>
      </dsp:nvSpPr>
      <dsp:spPr>
        <a:xfrm>
          <a:off x="-13" y="3693345"/>
          <a:ext cx="8358272" cy="985850"/>
        </a:xfrm>
        <a:prstGeom prst="leftRight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FAC8C-AD9D-4E26-8488-37C48462D13F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6DC37E-A287-4A53-BA5B-0FB88EF731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AFF97-E129-4831-B919-A96AFEE52FD9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3CD9C-EAD7-4352-80D3-4DDAF8584C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3CD9C-EAD7-4352-80D3-4DDAF8584CEA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77CC6-1CBB-4F96-BE61-087E13234166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A0DE-387D-4730-B21C-42A0E52702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77CC6-1CBB-4F96-BE61-087E13234166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A0DE-387D-4730-B21C-42A0E52702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77CC6-1CBB-4F96-BE61-087E13234166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A0DE-387D-4730-B21C-42A0E52702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77CC6-1CBB-4F96-BE61-087E13234166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A0DE-387D-4730-B21C-42A0E52702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77CC6-1CBB-4F96-BE61-087E13234166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A0DE-387D-4730-B21C-42A0E52702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77CC6-1CBB-4F96-BE61-087E13234166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A0DE-387D-4730-B21C-42A0E52702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77CC6-1CBB-4F96-BE61-087E13234166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A0DE-387D-4730-B21C-42A0E52702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77CC6-1CBB-4F96-BE61-087E13234166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A0DE-387D-4730-B21C-42A0E52702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77CC6-1CBB-4F96-BE61-087E13234166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A0DE-387D-4730-B21C-42A0E52702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77CC6-1CBB-4F96-BE61-087E13234166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A0DE-387D-4730-B21C-42A0E52702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77CC6-1CBB-4F96-BE61-087E13234166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A0DE-387D-4730-B21C-42A0E52702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77CC6-1CBB-4F96-BE61-087E13234166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AA0DE-387D-4730-B21C-42A0E527023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357298"/>
            <a:ext cx="7772400" cy="1470025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Организация летней оздоровительной кампании </a:t>
            </a:r>
            <a:br>
              <a:rPr lang="ru-RU" sz="4800" b="1" dirty="0" smtClean="0"/>
            </a:br>
            <a:r>
              <a:rPr lang="ru-RU" sz="4800" b="1" dirty="0" smtClean="0"/>
              <a:t>в 2019 году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214291"/>
            <a:ext cx="84296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 indent="-342900" algn="ctr"/>
            <a:r>
              <a:rPr lang="ru-RU" sz="4400" dirty="0" smtClean="0">
                <a:solidFill>
                  <a:prstClr val="black"/>
                </a:solidFill>
              </a:rPr>
              <a:t>Спорт-</a:t>
            </a:r>
            <a:r>
              <a:rPr lang="en-US" sz="4400" dirty="0" smtClean="0">
                <a:solidFill>
                  <a:prstClr val="black"/>
                </a:solidFill>
              </a:rPr>
              <a:t>Master- </a:t>
            </a:r>
            <a:r>
              <a:rPr lang="ru-RU" sz="4400" dirty="0" smtClean="0">
                <a:solidFill>
                  <a:prstClr val="black"/>
                </a:solidFill>
              </a:rPr>
              <a:t>физическое оздоровление детей, ежедневные тренировки по баскетболу, волейболу под руководством тренеров</a:t>
            </a:r>
          </a:p>
        </p:txBody>
      </p:sp>
      <p:pic>
        <p:nvPicPr>
          <p:cNvPr id="5" name="Рисунок 4" descr="basketbol-deti-kolco-malchik.jpg"/>
          <p:cNvPicPr>
            <a:picLocks noChangeAspect="1"/>
          </p:cNvPicPr>
          <p:nvPr/>
        </p:nvPicPr>
        <p:blipFill>
          <a:blip r:embed="rId2" cstate="print"/>
          <a:srcRect t="14938"/>
          <a:stretch>
            <a:fillRect/>
          </a:stretch>
        </p:blipFill>
        <p:spPr>
          <a:xfrm>
            <a:off x="2214546" y="3786190"/>
            <a:ext cx="5000660" cy="284748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14290"/>
            <a:ext cx="8229600" cy="2786082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5700" dirty="0" err="1" smtClean="0"/>
              <a:t>Игромир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smtClean="0"/>
              <a:t>только для обучающихся, состоящих на учете в "Группе риска"</a:t>
            </a:r>
            <a:endParaRPr lang="ru-RU" dirty="0" smtClean="0"/>
          </a:p>
          <a:p>
            <a:pPr algn="ctr">
              <a:buNone/>
            </a:pPr>
            <a:r>
              <a:rPr lang="ru-RU" sz="5200" dirty="0" err="1" smtClean="0"/>
              <a:t>досуговая</a:t>
            </a:r>
            <a:r>
              <a:rPr lang="ru-RU" sz="5200" dirty="0" smtClean="0"/>
              <a:t> внеклассная деятельность, психологическая разгрузка</a:t>
            </a:r>
            <a:endParaRPr lang="ru-RU" sz="5200" dirty="0"/>
          </a:p>
        </p:txBody>
      </p:sp>
      <p:pic>
        <p:nvPicPr>
          <p:cNvPr id="4" name="Рисунок 3" descr="image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3071810"/>
            <a:ext cx="5929322" cy="333524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878" y="0"/>
            <a:ext cx="9116122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Набираем команду волонтеров </a:t>
            </a:r>
          </a:p>
          <a:p>
            <a:pPr algn="ctr"/>
            <a:r>
              <a:rPr lang="ru-RU" sz="4000" b="1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среди обучающихся 7-11 классов</a:t>
            </a:r>
          </a:p>
          <a:p>
            <a:pPr algn="ctr"/>
            <a:r>
              <a:rPr lang="ru-RU" sz="3600" b="1" cap="none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(обращаться к Каменских А.С., 106 </a:t>
            </a:r>
            <a:r>
              <a:rPr lang="ru-RU" sz="3600" b="1" cap="none" spc="50" dirty="0" err="1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каб</a:t>
            </a:r>
            <a:r>
              <a:rPr lang="ru-RU" sz="3600" b="1" cap="none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.)</a:t>
            </a:r>
            <a:endParaRPr lang="ru-RU" sz="3600" b="1" cap="none" spc="50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C:\Users\Uchitel\Downloads\1305705_volonterstvo-emble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071678"/>
            <a:ext cx="5143536" cy="3709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556792"/>
            <a:ext cx="8466060" cy="51125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1)Мастер-классы с приглашенными специалистами:</a:t>
            </a:r>
          </a:p>
          <a:p>
            <a:pPr lvl="1"/>
            <a:r>
              <a:rPr lang="ru-RU" sz="3200" dirty="0" err="1" smtClean="0">
                <a:latin typeface="Arial" pitchFamily="34" charset="0"/>
                <a:cs typeface="Arial" pitchFamily="34" charset="0"/>
              </a:rPr>
              <a:t>Codologia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- международная сеть детских IT-пространств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 ;</a:t>
            </a:r>
          </a:p>
          <a:p>
            <a:pPr lvl="1"/>
            <a:r>
              <a:rPr lang="ru-RU" sz="3000" dirty="0" err="1" smtClean="0">
                <a:latin typeface="Arial" pitchFamily="34" charset="0"/>
                <a:cs typeface="Arial" pitchFamily="34" charset="0"/>
              </a:rPr>
              <a:t>Кванториум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0" lvl="1" indent="0"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2) Образовательные курсы;</a:t>
            </a:r>
          </a:p>
          <a:p>
            <a:pPr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3)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Спортивно-оздоровительное направление;</a:t>
            </a:r>
          </a:p>
          <a:p>
            <a:pPr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4) Экскурсионная программа;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-214338"/>
            <a:ext cx="76662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Основные направления </a:t>
            </a:r>
          </a:p>
          <a:p>
            <a:pPr algn="ctr"/>
            <a:r>
              <a:rPr lang="ru-RU" sz="5400" b="1" cap="none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деятельности</a:t>
            </a:r>
            <a:endParaRPr lang="ru-RU" sz="5400" b="1" cap="none" spc="50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8836" y="0"/>
            <a:ext cx="786650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</a:t>
            </a:r>
            <a:r>
              <a:rPr lang="ru-RU" sz="5400" b="1" cap="none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астер-классы</a:t>
            </a: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428868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Кодология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286512" y="2500306"/>
            <a:ext cx="264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Научные </a:t>
            </a:r>
            <a:br>
              <a:rPr lang="ru-RU" sz="2400" b="1" dirty="0" smtClean="0"/>
            </a:br>
            <a:r>
              <a:rPr lang="ru-RU" sz="2400" b="1" dirty="0" smtClean="0"/>
              <a:t>мастер </a:t>
            </a:r>
            <a:r>
              <a:rPr lang="en-US" sz="2400" b="1" dirty="0" smtClean="0"/>
              <a:t>-</a:t>
            </a:r>
            <a:r>
              <a:rPr lang="ru-RU" sz="2400" b="1" dirty="0" smtClean="0"/>
              <a:t>классы </a:t>
            </a:r>
            <a:br>
              <a:rPr lang="ru-RU" sz="2400" b="1" dirty="0" smtClean="0"/>
            </a:br>
            <a:r>
              <a:rPr lang="ru-RU" sz="2400" b="1" dirty="0" smtClean="0"/>
              <a:t>и лаборатории</a:t>
            </a:r>
            <a:endParaRPr lang="ru-RU" sz="2400" b="1" dirty="0"/>
          </a:p>
        </p:txBody>
      </p:sp>
      <p:pic>
        <p:nvPicPr>
          <p:cNvPr id="2052" name="Picture 4" descr="C:\Users\Uchitel\Downloads\e7acbff4a79a3d0d5ee1f11c2c6b89f5.jpg"/>
          <p:cNvPicPr>
            <a:picLocks noChangeAspect="1" noChangeArrowheads="1"/>
          </p:cNvPicPr>
          <p:nvPr/>
        </p:nvPicPr>
        <p:blipFill>
          <a:blip r:embed="rId3" cstate="print"/>
          <a:srcRect l="15999" r="20000"/>
          <a:stretch>
            <a:fillRect/>
          </a:stretch>
        </p:blipFill>
        <p:spPr bwMode="auto">
          <a:xfrm>
            <a:off x="3929058" y="3571876"/>
            <a:ext cx="1857388" cy="145107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653830" y="6273225"/>
            <a:ext cx="3490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И многое другое…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1868" y="5072074"/>
            <a:ext cx="3000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Научно-развлекательные </a:t>
            </a:r>
            <a:r>
              <a:rPr lang="ru-RU" sz="2400" b="1" dirty="0" err="1" smtClean="0"/>
              <a:t>квесты</a:t>
            </a:r>
            <a:endParaRPr lang="ru-RU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785786" y="5286388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Физика</a:t>
            </a:r>
            <a:br>
              <a:rPr lang="ru-RU" sz="2400" b="1" dirty="0" smtClean="0"/>
            </a:br>
            <a:r>
              <a:rPr lang="ru-RU" sz="2400" b="1" dirty="0" smtClean="0"/>
              <a:t> – это космос</a:t>
            </a:r>
            <a:endParaRPr lang="ru-RU" sz="2400" b="1" dirty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best_0c48b95ab8a700c8ff2a_shutterstock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388" y="928670"/>
            <a:ext cx="2303748" cy="1535832"/>
          </a:xfrm>
          <a:prstGeom prst="rect">
            <a:avLst/>
          </a:prstGeom>
        </p:spPr>
      </p:pic>
      <p:pic>
        <p:nvPicPr>
          <p:cNvPr id="8194" name="Picture 2" descr="https://lifeboat.com/blog.images/squishy-or-solid-a-neutron-stars-insides-open-to-debat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00034" y="3571876"/>
            <a:ext cx="2794020" cy="1571636"/>
          </a:xfrm>
          <a:prstGeom prst="rect">
            <a:avLst/>
          </a:prstGeom>
          <a:noFill/>
        </p:spPr>
      </p:pic>
      <p:pic>
        <p:nvPicPr>
          <p:cNvPr id="8196" name="Picture 4" descr="https://2.bp.blogspot.com/-X9nK7AiwdvI/Wctx93hbJyI/AAAAAAAAAAk/nbQla0PIeGsyIFruCGZUc0JCQ8AeSyeBwCLcBGAs/s1600/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50" y="3786190"/>
            <a:ext cx="2571768" cy="1212405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6249306" y="5143512"/>
            <a:ext cx="2894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/>
              </a:rPr>
              <a:t>Занимательный </a:t>
            </a:r>
            <a:r>
              <a:rPr lang="ru-RU" sz="2400" b="1" dirty="0" smtClean="0">
                <a:latin typeface="Times New Roman"/>
              </a:rPr>
              <a:t>английский</a:t>
            </a:r>
            <a:endParaRPr lang="ru-RU" sz="2400" dirty="0">
              <a:latin typeface="Times New Roman"/>
            </a:endParaRPr>
          </a:p>
        </p:txBody>
      </p:sp>
      <p:pic>
        <p:nvPicPr>
          <p:cNvPr id="8198" name="Picture 6" descr="https://i.ytimg.com/vi/ragDjX-wKBY/maxresdefaul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1000108"/>
            <a:ext cx="2643174" cy="148678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428992" y="2571744"/>
            <a:ext cx="2643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Lego-</a:t>
            </a:r>
            <a:r>
              <a:rPr lang="ru-RU" sz="2400" b="1" dirty="0" smtClean="0"/>
              <a:t>конструирование </a:t>
            </a:r>
            <a:endParaRPr lang="ru-RU" sz="2400" b="1" dirty="0"/>
          </a:p>
        </p:txBody>
      </p:sp>
      <p:pic>
        <p:nvPicPr>
          <p:cNvPr id="21" name="Рисунок 20" descr="1511169045_maxresdefaul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71868" y="1071546"/>
            <a:ext cx="2143140" cy="1421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052736"/>
            <a:ext cx="8892480" cy="525658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600" b="1" i="1" dirty="0" smtClean="0"/>
              <a:t>8.30-9.00 – сбор отряда </a:t>
            </a:r>
          </a:p>
          <a:p>
            <a:pPr>
              <a:buNone/>
            </a:pPr>
            <a:r>
              <a:rPr lang="ru-RU" sz="3600" b="1" i="1" dirty="0" smtClean="0"/>
              <a:t>9.00-9.30 – зарядка, линейка </a:t>
            </a:r>
          </a:p>
          <a:p>
            <a:pPr>
              <a:buNone/>
            </a:pPr>
            <a:r>
              <a:rPr lang="ru-RU" sz="3600" b="1" i="1" dirty="0" smtClean="0"/>
              <a:t>9.30 – 10.00 – завтрак </a:t>
            </a:r>
          </a:p>
          <a:p>
            <a:pPr>
              <a:buNone/>
            </a:pPr>
            <a:r>
              <a:rPr lang="ru-RU" sz="3600" b="1" i="1" dirty="0" smtClean="0"/>
              <a:t>10.00 – 11.00 – образовательные мастер-классы/курсы </a:t>
            </a:r>
          </a:p>
          <a:p>
            <a:pPr>
              <a:buNone/>
            </a:pPr>
            <a:r>
              <a:rPr lang="ru-RU" sz="3600" b="1" i="1" dirty="0" smtClean="0"/>
              <a:t>11.00 – 12.00 – отрядные дела/</a:t>
            </a:r>
            <a:r>
              <a:rPr lang="ru-RU" sz="3600" b="1" i="1" dirty="0" err="1" smtClean="0"/>
              <a:t>общелагерное</a:t>
            </a:r>
            <a:r>
              <a:rPr lang="ru-RU" sz="3600" b="1" i="1" dirty="0" smtClean="0"/>
              <a:t> мероприятие/выезд за пределы ОУ </a:t>
            </a:r>
          </a:p>
          <a:p>
            <a:pPr>
              <a:buNone/>
            </a:pPr>
            <a:r>
              <a:rPr lang="ru-RU" sz="3600" b="1" i="1" dirty="0" smtClean="0"/>
              <a:t>12.00 – 13.00 – образовательные мастер-классы/курсы/спортивные мероприятия </a:t>
            </a:r>
          </a:p>
          <a:p>
            <a:pPr>
              <a:buNone/>
            </a:pPr>
            <a:r>
              <a:rPr lang="ru-RU" sz="3600" b="1" i="1" dirty="0" smtClean="0"/>
              <a:t>13.00 – 13.30 – обед </a:t>
            </a:r>
          </a:p>
          <a:p>
            <a:pPr>
              <a:buNone/>
            </a:pPr>
            <a:r>
              <a:rPr lang="ru-RU" sz="3600" b="1" i="1" dirty="0" smtClean="0"/>
              <a:t>13.30-14.30 – отрядные дела/</a:t>
            </a:r>
            <a:r>
              <a:rPr lang="ru-RU" sz="3600" b="1" i="1" dirty="0" err="1" smtClean="0"/>
              <a:t>общелагерное</a:t>
            </a:r>
            <a:r>
              <a:rPr lang="ru-RU" sz="3600" b="1" i="1" dirty="0" smtClean="0"/>
              <a:t> мероприятие </a:t>
            </a:r>
          </a:p>
          <a:p>
            <a:pPr>
              <a:buNone/>
            </a:pPr>
            <a:r>
              <a:rPr lang="ru-RU" sz="3600" b="1" i="1" dirty="0" smtClean="0"/>
              <a:t>14.30 – уход домой</a:t>
            </a:r>
            <a:endParaRPr lang="ru-RU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260648"/>
            <a:ext cx="74168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Распорядок дня</a:t>
            </a:r>
            <a:endParaRPr lang="ru-RU" sz="4000" b="1" cap="none" spc="50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686172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Ежедневная утренняя зарядка</a:t>
            </a:r>
          </a:p>
          <a:p>
            <a:r>
              <a:rPr lang="ru-RU" dirty="0" smtClean="0"/>
              <a:t>Регулярное проведение спортивных часов</a:t>
            </a:r>
          </a:p>
          <a:p>
            <a:r>
              <a:rPr lang="ru-RU" dirty="0" smtClean="0"/>
              <a:t>Подвижные игры</a:t>
            </a:r>
          </a:p>
          <a:p>
            <a:r>
              <a:rPr lang="ru-RU" dirty="0" smtClean="0"/>
              <a:t>Еженедельные спортивные состязания</a:t>
            </a:r>
          </a:p>
          <a:p>
            <a:r>
              <a:rPr lang="ru-RU" dirty="0" smtClean="0"/>
              <a:t>Правильное питание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142852"/>
            <a:ext cx="86439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Спортивно-оздоровительное </a:t>
            </a:r>
          </a:p>
          <a:p>
            <a:pPr algn="ctr"/>
            <a:r>
              <a:rPr lang="ru-RU" sz="4400" b="1" cap="none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направление</a:t>
            </a:r>
            <a:endParaRPr lang="ru-RU" sz="4400" b="1" cap="none" spc="50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C:\Users\Uchitel\Downloads\depositphotos_12382808-stock-illustration-cute-schoolchild-at-lesson-o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785926"/>
            <a:ext cx="4706861" cy="4786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60648"/>
            <a:ext cx="8643998" cy="63830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Театр юного 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зрителя;</a:t>
            </a:r>
            <a:endParaRPr lang="ru-RU" sz="2400" b="1" i="1" dirty="0" smtClean="0">
              <a:latin typeface="Arial" pitchFamily="34" charset="0"/>
              <a:cs typeface="Arial" pitchFamily="34" charset="0"/>
            </a:endParaRPr>
          </a:p>
          <a:p>
            <a:pPr marL="342900" lvl="2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i="1" dirty="0" err="1" smtClean="0">
                <a:latin typeface="Arial" pitchFamily="34" charset="0"/>
                <a:cs typeface="Arial" pitchFamily="34" charset="0"/>
              </a:rPr>
              <a:t>Кванториум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lvl="2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Библиотеки города; </a:t>
            </a:r>
          </a:p>
          <a:p>
            <a:pPr marL="342900" lvl="2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Исторический парк «Россия - моя история»;</a:t>
            </a:r>
          </a:p>
          <a:p>
            <a:pPr marL="342900" lvl="2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СИНЕМА ПАРК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Семья;</a:t>
            </a:r>
          </a:p>
          <a:p>
            <a:pPr marL="342900" lvl="2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Зоопарк;</a:t>
            </a:r>
            <a:endParaRPr lang="ru-RU" b="1" i="1" dirty="0" smtClean="0">
              <a:latin typeface="Arial" pitchFamily="34" charset="0"/>
              <a:cs typeface="Arial" pitchFamily="34" charset="0"/>
            </a:endParaRPr>
          </a:p>
          <a:p>
            <a:pPr marL="3429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Киноцентр 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«Премьер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»;</a:t>
            </a:r>
          </a:p>
          <a:p>
            <a:pPr marL="3429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Планетарий;</a:t>
            </a:r>
          </a:p>
          <a:p>
            <a:pPr marL="3429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Развлекательная программа в Парке Горького </a:t>
            </a:r>
            <a:endParaRPr lang="ru-RU" sz="2400" b="1" i="1" dirty="0" smtClean="0">
              <a:latin typeface="Arial" pitchFamily="34" charset="0"/>
              <a:cs typeface="Arial" pitchFamily="34" charset="0"/>
            </a:endParaRPr>
          </a:p>
          <a:p>
            <a:pPr marL="742950" lvl="2" indent="-342900">
              <a:lnSpc>
                <a:spcPct val="150000"/>
              </a:lnSpc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742950" lvl="2" indent="-342900">
              <a:lnSpc>
                <a:spcPct val="150000"/>
              </a:lnSpc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00166" y="0"/>
            <a:ext cx="64704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Выездные м</a:t>
            </a:r>
            <a:r>
              <a:rPr lang="ru-RU" sz="4400" b="1" cap="none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ероприятия:</a:t>
            </a:r>
            <a:endParaRPr lang="ru-RU" sz="4400" b="1" cap="none" spc="50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500034" y="1285860"/>
          <a:ext cx="8358246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4282" y="214290"/>
            <a:ext cx="84296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Развиваем в лагере: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6215082"/>
            <a:ext cx="88204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Ежедневный отчет о событиях в официальной</a:t>
            </a: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группе гимназии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Вконтакте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4414" y="5000636"/>
            <a:ext cx="6929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Children's skills</a:t>
            </a:r>
            <a:endParaRPr lang="ru-RU" sz="44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16632"/>
            <a:ext cx="8712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Лагерь</a:t>
            </a:r>
            <a:r>
              <a:rPr lang="en-US" sz="3600" b="1" cap="none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cap="none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Children's skills</a:t>
            </a: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3600" b="1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о</a:t>
            </a:r>
            <a:r>
              <a:rPr lang="ru-RU" sz="3600" b="1" cap="none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бразовательное пространство </a:t>
            </a:r>
          </a:p>
          <a:p>
            <a:pPr algn="ctr"/>
            <a:r>
              <a:rPr lang="ru-RU" sz="3600" b="1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комплексного развития ребенка</a:t>
            </a:r>
            <a:r>
              <a:rPr lang="ru-RU" sz="3600" b="1" cap="none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3600" b="1" cap="none" spc="50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C:\Users\Uchitel\Downloads\0_127a4a_abb2e4b9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813104"/>
            <a:ext cx="4683682" cy="5044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b="14233"/>
          <a:stretch>
            <a:fillRect/>
          </a:stretch>
        </p:blipFill>
        <p:spPr bwMode="auto">
          <a:xfrm>
            <a:off x="642910" y="214290"/>
            <a:ext cx="8070694" cy="450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5072074"/>
            <a:ext cx="779050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6792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Каменских Анастасия Сергеевна– </a:t>
            </a:r>
            <a:r>
              <a:rPr lang="ru-RU" b="1" u="sng" dirty="0" smtClean="0"/>
              <a:t>89082605679</a:t>
            </a:r>
            <a:r>
              <a:rPr lang="ru-RU" dirty="0" smtClean="0"/>
              <a:t> (все вопросы, связанные с программой лагеря)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	</a:t>
            </a:r>
            <a:r>
              <a:rPr lang="ru-RU" dirty="0" err="1" smtClean="0"/>
              <a:t>Лунегова</a:t>
            </a:r>
            <a:r>
              <a:rPr lang="ru-RU" dirty="0" smtClean="0"/>
              <a:t> Галина Михайловна – </a:t>
            </a:r>
            <a:r>
              <a:rPr lang="ru-RU" b="1" u="sng" dirty="0" smtClean="0"/>
              <a:t>89519438355</a:t>
            </a:r>
            <a:r>
              <a:rPr lang="ru-RU" dirty="0" smtClean="0"/>
              <a:t> (все вопросы, связанные с документами и оплатой)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959" y="714356"/>
            <a:ext cx="8780041" cy="441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589843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022696" cy="385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282" y="4286256"/>
            <a:ext cx="892971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Стоимость муниципальной услуги в ЛДО – </a:t>
            </a:r>
            <a:r>
              <a:rPr lang="ru-RU" sz="2800" b="1" u="sng" dirty="0" smtClean="0"/>
              <a:t>5203 руб.</a:t>
            </a:r>
          </a:p>
          <a:p>
            <a:r>
              <a:rPr lang="ru-RU" sz="2800" b="1" dirty="0" smtClean="0"/>
              <a:t>Стоимость путевки в ЛДО – </a:t>
            </a:r>
            <a:r>
              <a:rPr lang="ru-RU" sz="2800" b="1" u="sng" dirty="0" smtClean="0"/>
              <a:t>7550 руб.</a:t>
            </a:r>
          </a:p>
          <a:p>
            <a:r>
              <a:rPr lang="ru-RU" sz="2800" b="1" dirty="0" smtClean="0"/>
              <a:t>Доплата (заключение договора об оказании платных образовательных услуг) – </a:t>
            </a:r>
            <a:r>
              <a:rPr lang="ru-RU" sz="2800" b="1" u="sng" dirty="0" smtClean="0"/>
              <a:t>2350 руб. </a:t>
            </a:r>
            <a:r>
              <a:rPr lang="ru-RU" sz="2800" b="1" dirty="0" smtClean="0"/>
              <a:t>(оплата до 20 мая)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500042"/>
            <a:ext cx="8215370" cy="2100276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/>
              <a:t/>
            </a:r>
            <a:br>
              <a:rPr lang="ru-RU" sz="5300" b="1" dirty="0" smtClean="0"/>
            </a:br>
            <a:r>
              <a:rPr lang="ru-RU" sz="5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ЛАГЕРЬ ДОСУГА И ОТДЫХА</a:t>
            </a:r>
            <a:br>
              <a:rPr lang="ru-RU" sz="5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МАОУ «Гимназия № 33»</a:t>
            </a:r>
            <a:br>
              <a:rPr lang="ru-RU" sz="5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7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n-US" sz="7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Children's skills</a:t>
            </a:r>
            <a:r>
              <a:rPr lang="ru-RU" sz="7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sz="5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564904"/>
            <a:ext cx="8143932" cy="256699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дней</a:t>
            </a:r>
            <a:b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03.06.2019 – 27.06.2019</a:t>
            </a:r>
            <a:b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(12 июня – нерабочий день)</a:t>
            </a:r>
          </a:p>
          <a:p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Участники: 1-7 классы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2143116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dirty="0" smtClean="0"/>
              <a:t>Умение, мастерство, навык, способность, талант,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071678"/>
            <a:ext cx="8443914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	</a:t>
            </a:r>
            <a:r>
              <a:rPr lang="ru-RU" sz="3600" b="1" i="1" dirty="0" smtClean="0"/>
              <a:t>Цель - создать благоприятные условия для укрепления здоровья , развития творческого и интеллектуального потенциала личности,  индивидуальных способностей и дарований, творческой активности. 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9600" b="1" i="1" dirty="0" smtClean="0"/>
              <a:t>Профильные отряды</a:t>
            </a:r>
            <a:endParaRPr lang="ru-RU" sz="9600" b="1" i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0"/>
            <a:ext cx="8429684" cy="37147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/>
              <a:t>Школа юных инженеров </a:t>
            </a:r>
            <a:r>
              <a:rPr lang="ru-RU" sz="4400" dirty="0" smtClean="0"/>
              <a:t>-  увлекательные занятия по Lego-конструированию, информатике, физике, </a:t>
            </a:r>
            <a:r>
              <a:rPr lang="ru-RU" sz="4400" dirty="0" err="1" smtClean="0"/>
              <a:t>сайтостроению</a:t>
            </a:r>
            <a:r>
              <a:rPr lang="ru-RU" sz="4400" dirty="0" smtClean="0"/>
              <a:t>, </a:t>
            </a:r>
            <a:r>
              <a:rPr lang="ru-RU" sz="4400" dirty="0" smtClean="0"/>
              <a:t>ТРИЗ;</a:t>
            </a:r>
          </a:p>
          <a:p>
            <a:endParaRPr lang="ru-RU" dirty="0"/>
          </a:p>
        </p:txBody>
      </p:sp>
      <p:pic>
        <p:nvPicPr>
          <p:cNvPr id="6" name="Рисунок 5" descr="f19dfaed858051e07275c331e6ddab5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3643314"/>
            <a:ext cx="5357850" cy="298743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</TotalTime>
  <Words>256</Words>
  <Application>Microsoft Office PowerPoint</Application>
  <PresentationFormat>Экран (4:3)</PresentationFormat>
  <Paragraphs>77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Организация летней оздоровительной кампании  в 2019 году</vt:lpstr>
      <vt:lpstr>Слайд 2</vt:lpstr>
      <vt:lpstr>Слайд 3</vt:lpstr>
      <vt:lpstr>Слайд 4</vt:lpstr>
      <vt:lpstr>Слайд 5</vt:lpstr>
      <vt:lpstr> ЛАГЕРЬ ДОСУГА И ОТДЫХА при МАОУ «Гимназия № 33» «Children's skills»  </vt:lpstr>
      <vt:lpstr>Skills- Умение, мастерство, навык, способность, талант,  </vt:lpstr>
      <vt:lpstr>Профильные отряды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ЛДО 18 дней 30.05.2017 – 23.06.2017</dc:title>
  <dc:creator>Admin</dc:creator>
  <cp:lastModifiedBy>Uchitel</cp:lastModifiedBy>
  <cp:revision>97</cp:revision>
  <dcterms:created xsi:type="dcterms:W3CDTF">2017-04-05T16:56:26Z</dcterms:created>
  <dcterms:modified xsi:type="dcterms:W3CDTF">2019-04-25T12:53:21Z</dcterms:modified>
</cp:coreProperties>
</file>