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63" r:id="rId3"/>
    <p:sldId id="276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62" r:id="rId12"/>
    <p:sldId id="27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97FBA-BEE7-4ADD-BF43-A3EC3DD42A35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49516-0E7D-4CB7-915A-067BD546DF9E}">
      <dgm:prSet phldrT="[Текст]"/>
      <dgm:spPr/>
      <dgm:t>
        <a:bodyPr/>
        <a:lstStyle/>
        <a:p>
          <a:r>
            <a:rPr lang="ru-RU" dirty="0" smtClean="0"/>
            <a:t>Есть критерии</a:t>
          </a:r>
          <a:endParaRPr lang="ru-RU" dirty="0"/>
        </a:p>
      </dgm:t>
    </dgm:pt>
    <dgm:pt modelId="{BCA326D0-E8F9-48A9-841F-8C4E836E8E58}" type="parTrans" cxnId="{37561345-0A44-41D8-9C83-6B6FBC63F673}">
      <dgm:prSet/>
      <dgm:spPr/>
      <dgm:t>
        <a:bodyPr/>
        <a:lstStyle/>
        <a:p>
          <a:endParaRPr lang="ru-RU"/>
        </a:p>
      </dgm:t>
    </dgm:pt>
    <dgm:pt modelId="{527FEFCE-DF42-4721-9A46-584CA313BD0E}" type="sibTrans" cxnId="{37561345-0A44-41D8-9C83-6B6FBC63F673}">
      <dgm:prSet/>
      <dgm:spPr/>
      <dgm:t>
        <a:bodyPr/>
        <a:lstStyle/>
        <a:p>
          <a:endParaRPr lang="ru-RU"/>
        </a:p>
      </dgm:t>
    </dgm:pt>
    <dgm:pt modelId="{857E4AC5-F708-4885-8788-0B3A7057D7DF}">
      <dgm:prSet phldrT="[Текст]"/>
      <dgm:spPr/>
      <dgm:t>
        <a:bodyPr/>
        <a:lstStyle/>
        <a:p>
          <a:r>
            <a:rPr lang="ru-RU" dirty="0" smtClean="0"/>
            <a:t>Нет критериев</a:t>
          </a:r>
          <a:endParaRPr lang="ru-RU" dirty="0"/>
        </a:p>
      </dgm:t>
    </dgm:pt>
    <dgm:pt modelId="{8C55CC25-C3BE-48E6-93C7-CA992686371A}" type="parTrans" cxnId="{34B72F2D-B77E-412B-B2A7-9FD57F5F4745}">
      <dgm:prSet/>
      <dgm:spPr/>
      <dgm:t>
        <a:bodyPr/>
        <a:lstStyle/>
        <a:p>
          <a:endParaRPr lang="ru-RU"/>
        </a:p>
      </dgm:t>
    </dgm:pt>
    <dgm:pt modelId="{D2AC2B90-EE5A-431F-8DFE-D3B1CC161AF7}" type="sibTrans" cxnId="{34B72F2D-B77E-412B-B2A7-9FD57F5F4745}">
      <dgm:prSet/>
      <dgm:spPr/>
      <dgm:t>
        <a:bodyPr/>
        <a:lstStyle/>
        <a:p>
          <a:endParaRPr lang="ru-RU"/>
        </a:p>
      </dgm:t>
    </dgm:pt>
    <dgm:pt modelId="{6AB5F533-8BC8-47F5-8A8A-71B5523C3871}" type="pres">
      <dgm:prSet presAssocID="{7C797FBA-BEE7-4ADD-BF43-A3EC3DD42A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F1788-20C9-4D33-8102-37FE3CC3163E}" type="pres">
      <dgm:prSet presAssocID="{68E49516-0E7D-4CB7-915A-067BD546DF9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40F49-3516-408D-9454-AEEB4D5E5DAD}" type="pres">
      <dgm:prSet presAssocID="{857E4AC5-F708-4885-8788-0B3A7057D7D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72F2D-B77E-412B-B2A7-9FD57F5F4745}" srcId="{7C797FBA-BEE7-4ADD-BF43-A3EC3DD42A35}" destId="{857E4AC5-F708-4885-8788-0B3A7057D7DF}" srcOrd="1" destOrd="0" parTransId="{8C55CC25-C3BE-48E6-93C7-CA992686371A}" sibTransId="{D2AC2B90-EE5A-431F-8DFE-D3B1CC161AF7}"/>
    <dgm:cxn modelId="{37561345-0A44-41D8-9C83-6B6FBC63F673}" srcId="{7C797FBA-BEE7-4ADD-BF43-A3EC3DD42A35}" destId="{68E49516-0E7D-4CB7-915A-067BD546DF9E}" srcOrd="0" destOrd="0" parTransId="{BCA326D0-E8F9-48A9-841F-8C4E836E8E58}" sibTransId="{527FEFCE-DF42-4721-9A46-584CA313BD0E}"/>
    <dgm:cxn modelId="{5CF74A56-A4DA-4230-BAE6-74598D9A5854}" type="presOf" srcId="{857E4AC5-F708-4885-8788-0B3A7057D7DF}" destId="{72F40F49-3516-408D-9454-AEEB4D5E5DAD}" srcOrd="0" destOrd="0" presId="urn:microsoft.com/office/officeart/2005/8/layout/arrow5"/>
    <dgm:cxn modelId="{10367894-EBB2-468D-A1F5-7523367C4EDB}" type="presOf" srcId="{68E49516-0E7D-4CB7-915A-067BD546DF9E}" destId="{4EDF1788-20C9-4D33-8102-37FE3CC3163E}" srcOrd="0" destOrd="0" presId="urn:microsoft.com/office/officeart/2005/8/layout/arrow5"/>
    <dgm:cxn modelId="{21A71B90-90D5-411F-81B3-7F28828E323C}" type="presOf" srcId="{7C797FBA-BEE7-4ADD-BF43-A3EC3DD42A35}" destId="{6AB5F533-8BC8-47F5-8A8A-71B5523C3871}" srcOrd="0" destOrd="0" presId="urn:microsoft.com/office/officeart/2005/8/layout/arrow5"/>
    <dgm:cxn modelId="{1F4A04C0-345A-4820-88AD-BB4B0F633DD6}" type="presParOf" srcId="{6AB5F533-8BC8-47F5-8A8A-71B5523C3871}" destId="{4EDF1788-20C9-4D33-8102-37FE3CC3163E}" srcOrd="0" destOrd="0" presId="urn:microsoft.com/office/officeart/2005/8/layout/arrow5"/>
    <dgm:cxn modelId="{16BEC24D-EFCD-47F0-A6DB-9A379A63770E}" type="presParOf" srcId="{6AB5F533-8BC8-47F5-8A8A-71B5523C3871}" destId="{72F40F49-3516-408D-9454-AEEB4D5E5DA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F1788-20C9-4D33-8102-37FE3CC3163E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Есть критерии</a:t>
          </a:r>
          <a:endParaRPr lang="ru-RU" sz="4600" kern="1200" dirty="0"/>
        </a:p>
      </dsp:txBody>
      <dsp:txXfrm rot="5400000">
        <a:off x="702" y="1262409"/>
        <a:ext cx="3301885" cy="2001143"/>
      </dsp:txXfrm>
    </dsp:sp>
    <dsp:sp modelId="{72F40F49-3516-408D-9454-AEEB4D5E5DAD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Нет критериев</a:t>
          </a:r>
          <a:endParaRPr lang="ru-RU" sz="4600" kern="1200" dirty="0"/>
        </a:p>
      </dsp:txBody>
      <dsp:txXfrm rot="-5400000">
        <a:off x="4927011" y="1262409"/>
        <a:ext cx="3301885" cy="200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12CB0-E1B3-42E4-8981-2E06A59A241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16D7-027B-4919-9B5D-AE548C39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4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 о Сереже.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42528-CB64-41AE-A6E5-F7CE640BE4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0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AE5AC-2F66-4964-A1B0-817C880FAE6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626B-7A58-460E-A935-09880B62D1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1.ppt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Публичные выступления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5.Побуждение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/>
              <a:t>Ключевые </a:t>
            </a:r>
            <a:r>
              <a:rPr lang="ru-RU" altLang="ru-RU" dirty="0"/>
              <a:t>фразы:</a:t>
            </a:r>
          </a:p>
          <a:p>
            <a:pPr>
              <a:lnSpc>
                <a:spcPct val="90000"/>
              </a:lnSpc>
            </a:pPr>
            <a:r>
              <a:rPr lang="ru-RU" altLang="ru-RU" i="1" dirty="0"/>
              <a:t>Задумайтесь над теми фактами, которые я привел в своей презентации.</a:t>
            </a:r>
          </a:p>
          <a:p>
            <a:pPr>
              <a:lnSpc>
                <a:spcPct val="90000"/>
              </a:lnSpc>
            </a:pPr>
            <a:r>
              <a:rPr lang="ru-RU" altLang="ru-RU" i="1" dirty="0"/>
              <a:t>Зайдите на наш сайт для получения полной информации.</a:t>
            </a:r>
          </a:p>
          <a:p>
            <a:pPr>
              <a:lnSpc>
                <a:spcPct val="90000"/>
              </a:lnSpc>
            </a:pPr>
            <a:r>
              <a:rPr lang="ru-RU" altLang="ru-RU" i="1" dirty="0"/>
              <a:t>Вы можете приобрести наш товар в нашем офисе.</a:t>
            </a:r>
          </a:p>
          <a:p>
            <a:pPr>
              <a:lnSpc>
                <a:spcPct val="90000"/>
              </a:lnSpc>
            </a:pPr>
            <a:r>
              <a:rPr lang="ru-RU" altLang="ru-RU" i="1" dirty="0"/>
              <a:t>Вы можете подойти  к нашим консультантам, находящимся в зале и заказать нашу продукцию прямо здесь.</a:t>
            </a:r>
          </a:p>
        </p:txBody>
      </p:sp>
    </p:spTree>
    <p:extLst>
      <p:ext uri="{BB962C8B-B14F-4D97-AF65-F5344CB8AC3E}">
        <p14:creationId xmlns:p14="http://schemas.microsoft.com/office/powerpoint/2010/main" val="41276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7816"/>
            <a:ext cx="8229600" cy="15650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Четыре аспекта эффективной выступления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  <p:pic>
        <p:nvPicPr>
          <p:cNvPr id="4099" name="Picture 3" descr="A:\YandexDisk\Скриншоты\2021-03-08_08-21-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25476"/>
            <a:ext cx="5200512" cy="44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7816"/>
            <a:ext cx="8229600" cy="15650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Каналы восприятия информации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  <p:pic>
        <p:nvPicPr>
          <p:cNvPr id="3074" name="Picture 2" descr="A:\YandexDisk\Скриншоты\2021-03-08_08-16-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65873"/>
            <a:ext cx="5444199" cy="522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Вопросы?</a:t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48063" y="28876"/>
            <a:ext cx="3816425" cy="682912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/>
              <a:t>-Опыт работы с 1996 года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/>
              <a:t>-Опыт руководящей работы с 1999 года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/>
              <a:t>-Опыт тренерской, проектной  деятельности с 2004 года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/>
              <a:t>-Автор методик и проектов  в области менеджмента и маркетинга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/>
              <a:t>-Автор книг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dirty="0" smtClean="0"/>
              <a:t>-Автор проектов: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«Фабрика действий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Мотивационный проект «Зачем ходить в школу»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831346" cy="2145554"/>
          </a:xfrm>
          <a:prstGeom prst="rect">
            <a:avLst/>
          </a:prstGeom>
        </p:spPr>
      </p:pic>
      <p:graphicFrame>
        <p:nvGraphicFramePr>
          <p:cNvPr id="7" name="Объект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7665"/>
              </p:ext>
            </p:extLst>
          </p:nvPr>
        </p:nvGraphicFramePr>
        <p:xfrm>
          <a:off x="198793" y="116632"/>
          <a:ext cx="4940821" cy="37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Презентация" r:id="rId6" imgW="4172800" imgH="3128702" progId="PowerPoint.Show.12">
                  <p:embed/>
                </p:oleObj>
              </mc:Choice>
              <mc:Fallback>
                <p:oleObj name="Презентация" r:id="rId6" imgW="4172800" imgH="312870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793" y="116632"/>
                        <a:ext cx="4940821" cy="370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5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Зачем?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1. Собеседование</a:t>
            </a:r>
            <a:br>
              <a:rPr lang="ru-RU" dirty="0" smtClean="0"/>
            </a:br>
            <a:r>
              <a:rPr lang="ru-RU" dirty="0" smtClean="0"/>
              <a:t>2.Повышение по службе</a:t>
            </a:r>
            <a:br>
              <a:rPr lang="ru-RU" dirty="0" smtClean="0"/>
            </a:br>
            <a:r>
              <a:rPr lang="ru-RU" dirty="0" smtClean="0"/>
              <a:t>3.Переговоры с инвесторами, партнерами, клиентами</a:t>
            </a:r>
            <a:br>
              <a:rPr lang="ru-RU" dirty="0" smtClean="0"/>
            </a:br>
            <a:r>
              <a:rPr lang="ru-RU" dirty="0" smtClean="0"/>
              <a:t>4. Презентации проектов, товаров и услуг</a:t>
            </a:r>
            <a:br>
              <a:rPr lang="ru-RU" dirty="0" smtClean="0"/>
            </a:br>
            <a:r>
              <a:rPr lang="ru-RU" dirty="0" smtClean="0"/>
              <a:t>5. Любые ситуации, в которых надо проявить себя.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6" y="92076"/>
            <a:ext cx="263979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6115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Два вида выступлений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642439"/>
              </p:ext>
            </p:extLst>
          </p:nvPr>
        </p:nvGraphicFramePr>
        <p:xfrm>
          <a:off x="468313" y="22050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26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61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Правила создания эффективного выступления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/>
              <a:t>1. Привлечение внимания.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2.Перечисление аргументов или тем.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3.Раскрытие аргументов или тем.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4.Перечисление аргументов. Обзор.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5.Побуждение.</a:t>
            </a:r>
          </a:p>
        </p:txBody>
      </p:sp>
    </p:spTree>
    <p:extLst>
      <p:ext uri="{BB962C8B-B14F-4D97-AF65-F5344CB8AC3E}">
        <p14:creationId xmlns:p14="http://schemas.microsoft.com/office/powerpoint/2010/main" val="40506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6115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 Привлечение внимания: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/>
              <a:t>1.Риторические вопросы</a:t>
            </a:r>
            <a:r>
              <a:rPr lang="ru-RU" altLang="ru-RU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i="1" dirty="0" smtClean="0"/>
              <a:t>2.Статистические </a:t>
            </a:r>
            <a:r>
              <a:rPr lang="ru-RU" altLang="ru-RU" i="1" dirty="0"/>
              <a:t>данные и результаты исследований</a:t>
            </a:r>
            <a:r>
              <a:rPr lang="ru-RU" altLang="ru-RU" i="1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i="1" dirty="0"/>
              <a:t>3.Спорное заявление, декларация, утверждение</a:t>
            </a:r>
            <a:r>
              <a:rPr lang="ru-RU" altLang="ru-RU" i="1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42347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61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2.Перечисление аргументов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или </a:t>
            </a:r>
            <a:r>
              <a:rPr lang="ru-RU" dirty="0" smtClean="0">
                <a:solidFill>
                  <a:srgbClr val="C00000"/>
                </a:solidFill>
              </a:rPr>
              <a:t>тем: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i="1" dirty="0"/>
              <a:t>Сначала расскажи о том,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i="1" dirty="0"/>
              <a:t>о чем ты будешь говорить, 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i="1" dirty="0"/>
              <a:t>потом расскажи об этом,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i="1" dirty="0"/>
              <a:t> а потом расскажи  о том,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i="1" dirty="0"/>
              <a:t>о чем ты только что рассказал.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36398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6115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3.Раскрытие </a:t>
            </a:r>
            <a:r>
              <a:rPr lang="ru-RU" dirty="0">
                <a:solidFill>
                  <a:srgbClr val="C00000"/>
                </a:solidFill>
              </a:rPr>
              <a:t>аргументов или тем.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dirty="0"/>
              <a:t>1.Хронологический порядок.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2.Пространственный порядок.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3.Тематический метод подачи аргументов.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4.Метод сравнения.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5.От частного к общему, от общего к частному.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6. «Крещендо».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7. «Да, НО, Другое ДА, другое НО, еще одно ДА, и никаких НО!».</a:t>
            </a:r>
          </a:p>
          <a:p>
            <a:pPr>
              <a:buFont typeface="Wingdings" pitchFamily="2" charset="2"/>
              <a:buNone/>
            </a:pPr>
            <a:r>
              <a:rPr lang="ru-RU" altLang="ru-RU" dirty="0"/>
              <a:t>8.Причина- следствие</a:t>
            </a:r>
            <a:r>
              <a:rPr lang="ru-RU" altLang="ru-RU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altLang="ru-RU" dirty="0" smtClean="0"/>
              <a:t>9. Своя структура.</a:t>
            </a:r>
            <a:endParaRPr lang="ru-RU" altLang="ru-RU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4612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61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4.Перечисление аргументов. Обзор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76"/>
            <a:ext cx="2639797" cy="6340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ru-RU" altLang="ru-RU" dirty="0" smtClean="0"/>
          </a:p>
          <a:p>
            <a:pPr>
              <a:lnSpc>
                <a:spcPct val="80000"/>
              </a:lnSpc>
              <a:buNone/>
            </a:pPr>
            <a:r>
              <a:rPr lang="ru-RU" altLang="ru-RU" dirty="0" smtClean="0"/>
              <a:t>Резюме </a:t>
            </a:r>
            <a:r>
              <a:rPr lang="ru-RU" altLang="ru-RU" dirty="0"/>
              <a:t>ключевых пунктов.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11260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277</Words>
  <Application>Microsoft Office PowerPoint</Application>
  <PresentationFormat>Экран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Презентация</vt:lpstr>
      <vt:lpstr>Публичные выступления</vt:lpstr>
      <vt:lpstr>Презентация PowerPoint</vt:lpstr>
      <vt:lpstr>   Зачем? 1. Собеседование 2.Повышение по службе 3.Переговоры с инвесторами, партнерами, клиентами 4. Презентации проектов, товаров и услуг 5. Любые ситуации, в которых надо проявить себя. </vt:lpstr>
      <vt:lpstr>Два вида выступлений</vt:lpstr>
      <vt:lpstr>Правила создания эффективного выступления</vt:lpstr>
      <vt:lpstr>1. Привлечение внимания:</vt:lpstr>
      <vt:lpstr>2.Перечисление аргументов  или тем:</vt:lpstr>
      <vt:lpstr>3.Раскрытие аргументов или тем. </vt:lpstr>
      <vt:lpstr>4.Перечисление аргументов. Обзор</vt:lpstr>
      <vt:lpstr>5.Побуждение</vt:lpstr>
      <vt:lpstr>Четыре аспекта эффективной выступления</vt:lpstr>
      <vt:lpstr>Каналы восприятия информации</vt:lpstr>
      <vt:lpstr>Вопросы?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Подлинная значимость личного бренда в карьере и 5 ключевых вопросов</dc:title>
  <dc:creator>sarmanov</dc:creator>
  <cp:lastModifiedBy>Ольга</cp:lastModifiedBy>
  <cp:revision>20</cp:revision>
  <dcterms:created xsi:type="dcterms:W3CDTF">2017-09-27T11:47:53Z</dcterms:created>
  <dcterms:modified xsi:type="dcterms:W3CDTF">2021-09-28T02:01:37Z</dcterms:modified>
</cp:coreProperties>
</file>