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Выбор профессии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0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 выбор профиля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предметы мне нравятся? </a:t>
            </a:r>
          </a:p>
          <a:p>
            <a:r>
              <a:rPr lang="ru-RU" dirty="0" smtClean="0"/>
              <a:t>Какая предметная область мне нравится? </a:t>
            </a:r>
          </a:p>
          <a:p>
            <a:r>
              <a:rPr lang="ru-RU" dirty="0" smtClean="0"/>
              <a:t>В какой профессиональной сфере нужны знания в предметной области?</a:t>
            </a:r>
          </a:p>
          <a:p>
            <a:r>
              <a:rPr lang="ru-RU" dirty="0" smtClean="0"/>
              <a:t>Какие ЕГЭ мне надо будет сдавать?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790181" cy="208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5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Выбор ЕГЭ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Выбор ЕГЭ </a:t>
            </a:r>
          </a:p>
          <a:p>
            <a:r>
              <a:rPr lang="ru-RU" dirty="0" smtClean="0"/>
              <a:t>Подготовка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8766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11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3. Выбор ВУЗа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4525888" cy="3951337"/>
          </a:xfrm>
        </p:spPr>
        <p:txBody>
          <a:bodyPr/>
          <a:lstStyle/>
          <a:p>
            <a:r>
              <a:rPr lang="ru-RU" dirty="0" smtClean="0"/>
              <a:t>На какие направления можно поступить в выбранными предметами? </a:t>
            </a:r>
          </a:p>
          <a:p>
            <a:r>
              <a:rPr lang="ru-RU" dirty="0" smtClean="0"/>
              <a:t>В какие ВУЗы я могу поступить? </a:t>
            </a:r>
          </a:p>
          <a:p>
            <a:r>
              <a:rPr lang="ru-RU" dirty="0" smtClean="0"/>
              <a:t>Кем я буду работать после окончания ВУЗа? 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88" y="3356992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9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4. Перспектива на профессию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3805808" cy="3951337"/>
          </a:xfrm>
        </p:spPr>
        <p:txBody>
          <a:bodyPr/>
          <a:lstStyle/>
          <a:p>
            <a:r>
              <a:rPr lang="ru-RU" dirty="0"/>
              <a:t>Кем я буду работать после окончания ВУЗа? </a:t>
            </a:r>
          </a:p>
          <a:p>
            <a:r>
              <a:rPr lang="ru-RU" dirty="0" smtClean="0"/>
              <a:t>Где я буду работать? </a:t>
            </a:r>
          </a:p>
          <a:p>
            <a:r>
              <a:rPr lang="ru-RU" dirty="0" smtClean="0"/>
              <a:t> Будет ли востребована моя профессия? </a:t>
            </a:r>
          </a:p>
          <a:p>
            <a:r>
              <a:rPr lang="ru-RU" dirty="0" smtClean="0"/>
              <a:t>Как сделать, чтобы профессия мне нравилась?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6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делать, если я не знаю, как сделать выбор?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Индивидуальные консультации с целью профориентации и выбора профиля обучения</a:t>
            </a:r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88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15</TotalTime>
  <Words>127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Sketchbook</vt:lpstr>
      <vt:lpstr>Выбор профессии </vt:lpstr>
      <vt:lpstr>Шаг 1. выбор профиля </vt:lpstr>
      <vt:lpstr>Шаг 2. Выбор ЕГЭ </vt:lpstr>
      <vt:lpstr>Шаг 3. Выбор ВУЗа </vt:lpstr>
      <vt:lpstr>Шаг 4. Перспектива на профессию </vt:lpstr>
      <vt:lpstr>Что делать, если я не знаю, как сделать выбор?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</dc:title>
  <dc:creator>Александр Бояршинов Александрович</dc:creator>
  <cp:lastModifiedBy>Екатерина Габова</cp:lastModifiedBy>
  <cp:revision>4</cp:revision>
  <dcterms:created xsi:type="dcterms:W3CDTF">2022-02-14T05:49:12Z</dcterms:created>
  <dcterms:modified xsi:type="dcterms:W3CDTF">2022-03-01T08:06:06Z</dcterms:modified>
</cp:coreProperties>
</file>